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handoutMasterIdLst>
    <p:handoutMasterId r:id="rId31"/>
  </p:handoutMasterIdLst>
  <p:sldIdLst>
    <p:sldId id="292" r:id="rId2"/>
    <p:sldId id="316" r:id="rId3"/>
    <p:sldId id="355" r:id="rId4"/>
    <p:sldId id="321" r:id="rId5"/>
    <p:sldId id="324" r:id="rId6"/>
    <p:sldId id="369" r:id="rId7"/>
    <p:sldId id="356" r:id="rId8"/>
    <p:sldId id="357" r:id="rId9"/>
    <p:sldId id="358" r:id="rId10"/>
    <p:sldId id="359" r:id="rId11"/>
    <p:sldId id="360" r:id="rId12"/>
    <p:sldId id="361" r:id="rId13"/>
    <p:sldId id="362" r:id="rId14"/>
    <p:sldId id="363" r:id="rId15"/>
    <p:sldId id="364" r:id="rId16"/>
    <p:sldId id="365" r:id="rId17"/>
    <p:sldId id="366" r:id="rId18"/>
    <p:sldId id="367" r:id="rId19"/>
    <p:sldId id="353" r:id="rId20"/>
    <p:sldId id="331" r:id="rId21"/>
    <p:sldId id="332" r:id="rId22"/>
    <p:sldId id="368" r:id="rId23"/>
    <p:sldId id="307" r:id="rId24"/>
    <p:sldId id="354" r:id="rId25"/>
    <p:sldId id="370" r:id="rId26"/>
    <p:sldId id="308" r:id="rId27"/>
    <p:sldId id="309" r:id="rId28"/>
    <p:sldId id="296" r:id="rId29"/>
  </p:sldIdLst>
  <p:sldSz cx="9144000" cy="6858000" type="screen4x3"/>
  <p:notesSz cx="681355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p:normalViewPr>
  <p:slideViewPr>
    <p:cSldViewPr>
      <p:cViewPr varScale="1">
        <p:scale>
          <a:sx n="70" d="100"/>
          <a:sy n="70" d="100"/>
        </p:scale>
        <p:origin x="132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B88B9B-5911-4CD2-B4B9-38D9B64DD731}" type="doc">
      <dgm:prSet loTypeId="urn:microsoft.com/office/officeart/2005/8/layout/vProcess5" loCatId="process" qsTypeId="urn:microsoft.com/office/officeart/2005/8/quickstyle/3d2" qsCatId="3D" csTypeId="urn:microsoft.com/office/officeart/2005/8/colors/colorful2" csCatId="colorful" phldr="1"/>
      <dgm:spPr/>
      <dgm:t>
        <a:bodyPr/>
        <a:lstStyle/>
        <a:p>
          <a:endParaRPr lang="id-ID"/>
        </a:p>
      </dgm:t>
    </dgm:pt>
    <dgm:pt modelId="{04483DB3-C2CD-47F0-91D1-32389424F6F4}">
      <dgm:prSet phldrT="[Text]"/>
      <dgm:spPr/>
      <dgm:t>
        <a:bodyPr/>
        <a:lstStyle/>
        <a:p>
          <a:pPr algn="l"/>
          <a:r>
            <a:rPr lang="id-ID" b="0" noProof="0" dirty="0" smtClean="0">
              <a:solidFill>
                <a:schemeClr val="tx1">
                  <a:lumMod val="95000"/>
                  <a:lumOff val="5000"/>
                </a:schemeClr>
              </a:solidFill>
              <a:latin typeface="Trebuchet MS" pitchFamily="34" charset="0"/>
            </a:rPr>
            <a:t>Evaluasi tingkat perkembangan desa dan kelurahan	</a:t>
          </a:r>
          <a:endParaRPr lang="id-ID" b="0" noProof="0" dirty="0">
            <a:solidFill>
              <a:schemeClr val="tx1">
                <a:lumMod val="95000"/>
                <a:lumOff val="5000"/>
              </a:schemeClr>
            </a:solidFill>
            <a:latin typeface="Trebuchet MS" pitchFamily="34" charset="0"/>
          </a:endParaRPr>
        </a:p>
      </dgm:t>
    </dgm:pt>
    <dgm:pt modelId="{3128A8E1-0CD6-402A-8B6E-6F5D7D7AF8F9}" type="parTrans" cxnId="{358F3DF3-FF76-4B01-8A8F-7843CA05BDFB}">
      <dgm:prSet/>
      <dgm:spPr/>
      <dgm:t>
        <a:bodyPr/>
        <a:lstStyle/>
        <a:p>
          <a:endParaRPr lang="id-ID" b="0" noProof="0">
            <a:solidFill>
              <a:schemeClr val="tx1">
                <a:lumMod val="95000"/>
                <a:lumOff val="5000"/>
              </a:schemeClr>
            </a:solidFill>
            <a:latin typeface="Trebuchet MS" pitchFamily="34" charset="0"/>
          </a:endParaRPr>
        </a:p>
      </dgm:t>
    </dgm:pt>
    <dgm:pt modelId="{7A86FF35-5778-4F94-BD7D-69FFCE33343B}" type="sibTrans" cxnId="{358F3DF3-FF76-4B01-8A8F-7843CA05BDFB}">
      <dgm:prSet/>
      <dgm:spPr/>
      <dgm:t>
        <a:bodyPr/>
        <a:lstStyle/>
        <a:p>
          <a:endParaRPr lang="id-ID" b="0" noProof="0">
            <a:solidFill>
              <a:schemeClr val="tx1">
                <a:lumMod val="95000"/>
                <a:lumOff val="5000"/>
              </a:schemeClr>
            </a:solidFill>
            <a:latin typeface="Trebuchet MS" pitchFamily="34" charset="0"/>
          </a:endParaRPr>
        </a:p>
      </dgm:t>
    </dgm:pt>
    <dgm:pt modelId="{A788BECF-DE55-4774-8CEF-1BC49FDD5AB2}">
      <dgm:prSet phldrT="[Text]" custT="1"/>
      <dgm:spPr>
        <a:gradFill rotWithShape="0">
          <a:gsLst>
            <a:gs pos="0">
              <a:srgbClr val="FFEFD1"/>
            </a:gs>
            <a:gs pos="64999">
              <a:srgbClr val="F0EBD5"/>
            </a:gs>
            <a:gs pos="100000">
              <a:srgbClr val="D1C39F"/>
            </a:gs>
          </a:gsLst>
          <a:lin ang="5400000" scaled="0"/>
        </a:gradFill>
      </dgm:spPr>
      <dgm:t>
        <a:bodyPr/>
        <a:lstStyle/>
        <a:p>
          <a:pPr>
            <a:tabLst/>
          </a:pPr>
          <a:r>
            <a:rPr lang="id-ID" sz="2400" b="1" i="1" noProof="0" dirty="0" smtClean="0">
              <a:solidFill>
                <a:srgbClr val="FF0000"/>
              </a:solidFill>
              <a:latin typeface="Trebuchet MS" pitchFamily="34" charset="0"/>
            </a:rPr>
            <a:t>Perlombaan Desa Dan</a:t>
          </a:r>
          <a:r>
            <a:rPr lang="en-US" sz="2400" b="1" i="1" noProof="0" dirty="0" smtClean="0">
              <a:solidFill>
                <a:srgbClr val="FF0000"/>
              </a:solidFill>
              <a:latin typeface="Trebuchet MS" pitchFamily="34" charset="0"/>
            </a:rPr>
            <a:t> </a:t>
          </a:r>
          <a:r>
            <a:rPr lang="id-ID" sz="2400" b="1" i="1" noProof="0" dirty="0" smtClean="0">
              <a:solidFill>
                <a:srgbClr val="FF0000"/>
              </a:solidFill>
              <a:latin typeface="Trebuchet MS" pitchFamily="34" charset="0"/>
            </a:rPr>
            <a:t>Kelurahan</a:t>
          </a:r>
          <a:endParaRPr lang="id-ID" sz="2400" b="1" i="1" noProof="0" dirty="0">
            <a:solidFill>
              <a:srgbClr val="FF0000"/>
            </a:solidFill>
            <a:latin typeface="Trebuchet MS" pitchFamily="34" charset="0"/>
          </a:endParaRPr>
        </a:p>
      </dgm:t>
    </dgm:pt>
    <dgm:pt modelId="{293096EA-6FA2-403D-B470-92AB44088844}" type="parTrans" cxnId="{959AB084-A1D2-4BA1-A293-3BF82E1C674E}">
      <dgm:prSet/>
      <dgm:spPr/>
      <dgm:t>
        <a:bodyPr/>
        <a:lstStyle/>
        <a:p>
          <a:endParaRPr lang="id-ID" b="0" noProof="0">
            <a:solidFill>
              <a:schemeClr val="tx1">
                <a:lumMod val="95000"/>
                <a:lumOff val="5000"/>
              </a:schemeClr>
            </a:solidFill>
            <a:latin typeface="Trebuchet MS" pitchFamily="34" charset="0"/>
          </a:endParaRPr>
        </a:p>
      </dgm:t>
    </dgm:pt>
    <dgm:pt modelId="{8F86D19D-6A5C-4435-AA53-31982053C2DD}" type="sibTrans" cxnId="{959AB084-A1D2-4BA1-A293-3BF82E1C674E}">
      <dgm:prSet/>
      <dgm:spPr/>
      <dgm:t>
        <a:bodyPr/>
        <a:lstStyle/>
        <a:p>
          <a:endParaRPr lang="id-ID" b="0" noProof="0">
            <a:solidFill>
              <a:schemeClr val="tx1">
                <a:lumMod val="95000"/>
                <a:lumOff val="5000"/>
              </a:schemeClr>
            </a:solidFill>
            <a:latin typeface="Trebuchet MS" pitchFamily="34" charset="0"/>
          </a:endParaRPr>
        </a:p>
      </dgm:t>
    </dgm:pt>
    <dgm:pt modelId="{555EE85B-3B94-44D3-9C65-84EB967CD471}">
      <dgm:prSet phldrT="[Text]"/>
      <dgm:spPr/>
      <dgm:t>
        <a:bodyPr/>
        <a:lstStyle/>
        <a:p>
          <a:r>
            <a:rPr lang="id-ID" b="0" noProof="0" dirty="0" smtClean="0">
              <a:solidFill>
                <a:schemeClr val="tx1">
                  <a:lumMod val="95000"/>
                  <a:lumOff val="5000"/>
                </a:schemeClr>
              </a:solidFill>
              <a:latin typeface="Trebuchet MS" pitchFamily="34" charset="0"/>
            </a:rPr>
            <a:t>Pekan Inovasi Desa dan Kelurahan (PINdeskel)</a:t>
          </a:r>
          <a:endParaRPr lang="id-ID" b="0" noProof="0" dirty="0">
            <a:solidFill>
              <a:schemeClr val="tx1">
                <a:lumMod val="95000"/>
                <a:lumOff val="5000"/>
              </a:schemeClr>
            </a:solidFill>
            <a:latin typeface="Trebuchet MS" pitchFamily="34" charset="0"/>
          </a:endParaRPr>
        </a:p>
      </dgm:t>
    </dgm:pt>
    <dgm:pt modelId="{1B0F6BF2-0BF4-42C8-89E1-C9D5F93C5A59}" type="parTrans" cxnId="{F60AE363-4510-4A72-A98D-9671C0480EB0}">
      <dgm:prSet/>
      <dgm:spPr/>
      <dgm:t>
        <a:bodyPr/>
        <a:lstStyle/>
        <a:p>
          <a:endParaRPr lang="id-ID" b="0" noProof="0">
            <a:solidFill>
              <a:schemeClr val="tx1">
                <a:lumMod val="95000"/>
                <a:lumOff val="5000"/>
              </a:schemeClr>
            </a:solidFill>
            <a:latin typeface="Trebuchet MS" pitchFamily="34" charset="0"/>
          </a:endParaRPr>
        </a:p>
      </dgm:t>
    </dgm:pt>
    <dgm:pt modelId="{04564D01-CDC6-4F0A-B573-ABFB94CFC6B3}" type="sibTrans" cxnId="{F60AE363-4510-4A72-A98D-9671C0480EB0}">
      <dgm:prSet/>
      <dgm:spPr/>
      <dgm:t>
        <a:bodyPr/>
        <a:lstStyle/>
        <a:p>
          <a:endParaRPr lang="id-ID" b="0" noProof="0">
            <a:solidFill>
              <a:schemeClr val="tx1">
                <a:lumMod val="95000"/>
                <a:lumOff val="5000"/>
              </a:schemeClr>
            </a:solidFill>
            <a:latin typeface="Trebuchet MS" pitchFamily="34" charset="0"/>
          </a:endParaRPr>
        </a:p>
      </dgm:t>
    </dgm:pt>
    <dgm:pt modelId="{F1D6BFF0-4B29-4429-AF63-22A7BDF00A12}">
      <dgm:prSet/>
      <dgm:spPr/>
      <dgm:t>
        <a:bodyPr/>
        <a:lstStyle/>
        <a:p>
          <a:r>
            <a:rPr lang="id-ID" b="0" noProof="0" dirty="0" smtClean="0">
              <a:solidFill>
                <a:schemeClr val="tx1">
                  <a:lumMod val="95000"/>
                  <a:lumOff val="5000"/>
                </a:schemeClr>
              </a:solidFill>
              <a:latin typeface="Trebuchet MS" pitchFamily="34" charset="0"/>
            </a:rPr>
            <a:t>Penentuan lokasi Labsite Model Pengembangan Desa &amp; kel</a:t>
          </a:r>
          <a:r>
            <a:rPr lang="en-US" b="0" noProof="0" dirty="0" err="1" smtClean="0">
              <a:solidFill>
                <a:schemeClr val="tx1">
                  <a:lumMod val="95000"/>
                  <a:lumOff val="5000"/>
                </a:schemeClr>
              </a:solidFill>
              <a:latin typeface="Trebuchet MS" pitchFamily="34" charset="0"/>
            </a:rPr>
            <a:t>urahan</a:t>
          </a:r>
          <a:r>
            <a:rPr lang="id-ID" b="0" noProof="0" dirty="0" smtClean="0">
              <a:solidFill>
                <a:schemeClr val="tx1">
                  <a:lumMod val="95000"/>
                  <a:lumOff val="5000"/>
                </a:schemeClr>
              </a:solidFill>
              <a:latin typeface="Trebuchet MS" pitchFamily="34" charset="0"/>
            </a:rPr>
            <a:t>.</a:t>
          </a:r>
          <a:endParaRPr lang="id-ID" b="0" noProof="0" dirty="0">
            <a:solidFill>
              <a:schemeClr val="tx1">
                <a:lumMod val="95000"/>
                <a:lumOff val="5000"/>
              </a:schemeClr>
            </a:solidFill>
            <a:latin typeface="Trebuchet MS" pitchFamily="34" charset="0"/>
          </a:endParaRPr>
        </a:p>
      </dgm:t>
    </dgm:pt>
    <dgm:pt modelId="{C12111BC-C176-417C-BAE9-176877C4D6CD}" type="parTrans" cxnId="{008DE590-F395-4126-9CFD-B97E4E623484}">
      <dgm:prSet/>
      <dgm:spPr/>
      <dgm:t>
        <a:bodyPr/>
        <a:lstStyle/>
        <a:p>
          <a:endParaRPr lang="id-ID" b="0" noProof="0">
            <a:solidFill>
              <a:schemeClr val="tx1">
                <a:lumMod val="95000"/>
                <a:lumOff val="5000"/>
              </a:schemeClr>
            </a:solidFill>
            <a:latin typeface="Trebuchet MS" pitchFamily="34" charset="0"/>
          </a:endParaRPr>
        </a:p>
      </dgm:t>
    </dgm:pt>
    <dgm:pt modelId="{165B8473-74C7-45B7-9589-AF21F7D23C67}" type="sibTrans" cxnId="{008DE590-F395-4126-9CFD-B97E4E623484}">
      <dgm:prSet/>
      <dgm:spPr/>
      <dgm:t>
        <a:bodyPr/>
        <a:lstStyle/>
        <a:p>
          <a:endParaRPr lang="id-ID" b="0" noProof="0">
            <a:solidFill>
              <a:schemeClr val="tx1">
                <a:lumMod val="95000"/>
                <a:lumOff val="5000"/>
              </a:schemeClr>
            </a:solidFill>
            <a:latin typeface="Trebuchet MS" pitchFamily="34" charset="0"/>
          </a:endParaRPr>
        </a:p>
      </dgm:t>
    </dgm:pt>
    <dgm:pt modelId="{00F96F19-6C99-4D12-9F73-A7448A62C5A0}" type="pres">
      <dgm:prSet presAssocID="{57B88B9B-5911-4CD2-B4B9-38D9B64DD731}" presName="outerComposite" presStyleCnt="0">
        <dgm:presLayoutVars>
          <dgm:chMax val="5"/>
          <dgm:dir/>
          <dgm:resizeHandles val="exact"/>
        </dgm:presLayoutVars>
      </dgm:prSet>
      <dgm:spPr/>
      <dgm:t>
        <a:bodyPr/>
        <a:lstStyle/>
        <a:p>
          <a:endParaRPr lang="id-ID"/>
        </a:p>
      </dgm:t>
    </dgm:pt>
    <dgm:pt modelId="{97A7EE1B-7EB8-416C-B755-58444D09B3AC}" type="pres">
      <dgm:prSet presAssocID="{57B88B9B-5911-4CD2-B4B9-38D9B64DD731}" presName="dummyMaxCanvas" presStyleCnt="0">
        <dgm:presLayoutVars/>
      </dgm:prSet>
      <dgm:spPr/>
    </dgm:pt>
    <dgm:pt modelId="{5858C808-FAC3-4B62-923E-6237DC885493}" type="pres">
      <dgm:prSet presAssocID="{57B88B9B-5911-4CD2-B4B9-38D9B64DD731}" presName="FourNodes_1" presStyleLbl="node1" presStyleIdx="0" presStyleCnt="4">
        <dgm:presLayoutVars>
          <dgm:bulletEnabled val="1"/>
        </dgm:presLayoutVars>
      </dgm:prSet>
      <dgm:spPr/>
      <dgm:t>
        <a:bodyPr/>
        <a:lstStyle/>
        <a:p>
          <a:endParaRPr lang="id-ID"/>
        </a:p>
      </dgm:t>
    </dgm:pt>
    <dgm:pt modelId="{A4792FB7-1269-45B2-A1BE-C095FBE63CB2}" type="pres">
      <dgm:prSet presAssocID="{57B88B9B-5911-4CD2-B4B9-38D9B64DD731}" presName="FourNodes_2" presStyleLbl="node1" presStyleIdx="1" presStyleCnt="4">
        <dgm:presLayoutVars>
          <dgm:bulletEnabled val="1"/>
        </dgm:presLayoutVars>
      </dgm:prSet>
      <dgm:spPr/>
      <dgm:t>
        <a:bodyPr/>
        <a:lstStyle/>
        <a:p>
          <a:endParaRPr lang="id-ID"/>
        </a:p>
      </dgm:t>
    </dgm:pt>
    <dgm:pt modelId="{05FCB166-A664-4B01-A9D2-7B030D96AFB3}" type="pres">
      <dgm:prSet presAssocID="{57B88B9B-5911-4CD2-B4B9-38D9B64DD731}" presName="FourNodes_3" presStyleLbl="node1" presStyleIdx="2" presStyleCnt="4">
        <dgm:presLayoutVars>
          <dgm:bulletEnabled val="1"/>
        </dgm:presLayoutVars>
      </dgm:prSet>
      <dgm:spPr/>
      <dgm:t>
        <a:bodyPr/>
        <a:lstStyle/>
        <a:p>
          <a:endParaRPr lang="id-ID"/>
        </a:p>
      </dgm:t>
    </dgm:pt>
    <dgm:pt modelId="{2984EB00-0F19-4FCA-91B9-A76E1CD46337}" type="pres">
      <dgm:prSet presAssocID="{57B88B9B-5911-4CD2-B4B9-38D9B64DD731}" presName="FourNodes_4" presStyleLbl="node1" presStyleIdx="3" presStyleCnt="4">
        <dgm:presLayoutVars>
          <dgm:bulletEnabled val="1"/>
        </dgm:presLayoutVars>
      </dgm:prSet>
      <dgm:spPr/>
      <dgm:t>
        <a:bodyPr/>
        <a:lstStyle/>
        <a:p>
          <a:endParaRPr lang="id-ID"/>
        </a:p>
      </dgm:t>
    </dgm:pt>
    <dgm:pt modelId="{4592C229-0093-4823-A679-6BB0656CE552}" type="pres">
      <dgm:prSet presAssocID="{57B88B9B-5911-4CD2-B4B9-38D9B64DD731}" presName="FourConn_1-2" presStyleLbl="fgAccFollowNode1" presStyleIdx="0" presStyleCnt="3">
        <dgm:presLayoutVars>
          <dgm:bulletEnabled val="1"/>
        </dgm:presLayoutVars>
      </dgm:prSet>
      <dgm:spPr/>
      <dgm:t>
        <a:bodyPr/>
        <a:lstStyle/>
        <a:p>
          <a:endParaRPr lang="id-ID"/>
        </a:p>
      </dgm:t>
    </dgm:pt>
    <dgm:pt modelId="{1B92D671-51C6-4A65-8A4C-B92F4504F689}" type="pres">
      <dgm:prSet presAssocID="{57B88B9B-5911-4CD2-B4B9-38D9B64DD731}" presName="FourConn_2-3" presStyleLbl="fgAccFollowNode1" presStyleIdx="1" presStyleCnt="3">
        <dgm:presLayoutVars>
          <dgm:bulletEnabled val="1"/>
        </dgm:presLayoutVars>
      </dgm:prSet>
      <dgm:spPr/>
      <dgm:t>
        <a:bodyPr/>
        <a:lstStyle/>
        <a:p>
          <a:endParaRPr lang="id-ID"/>
        </a:p>
      </dgm:t>
    </dgm:pt>
    <dgm:pt modelId="{E7FDA9DB-F2A7-486E-A6DF-E0ED18EA1704}" type="pres">
      <dgm:prSet presAssocID="{57B88B9B-5911-4CD2-B4B9-38D9B64DD731}" presName="FourConn_3-4" presStyleLbl="fgAccFollowNode1" presStyleIdx="2" presStyleCnt="3">
        <dgm:presLayoutVars>
          <dgm:bulletEnabled val="1"/>
        </dgm:presLayoutVars>
      </dgm:prSet>
      <dgm:spPr/>
      <dgm:t>
        <a:bodyPr/>
        <a:lstStyle/>
        <a:p>
          <a:endParaRPr lang="id-ID"/>
        </a:p>
      </dgm:t>
    </dgm:pt>
    <dgm:pt modelId="{311516EF-1F00-4FC0-B21A-7CB3B2332D40}" type="pres">
      <dgm:prSet presAssocID="{57B88B9B-5911-4CD2-B4B9-38D9B64DD731}" presName="FourNodes_1_text" presStyleLbl="node1" presStyleIdx="3" presStyleCnt="4">
        <dgm:presLayoutVars>
          <dgm:bulletEnabled val="1"/>
        </dgm:presLayoutVars>
      </dgm:prSet>
      <dgm:spPr/>
      <dgm:t>
        <a:bodyPr/>
        <a:lstStyle/>
        <a:p>
          <a:endParaRPr lang="id-ID"/>
        </a:p>
      </dgm:t>
    </dgm:pt>
    <dgm:pt modelId="{8796ABF7-EDD5-45B0-9B59-FC3EEC7A2A6C}" type="pres">
      <dgm:prSet presAssocID="{57B88B9B-5911-4CD2-B4B9-38D9B64DD731}" presName="FourNodes_2_text" presStyleLbl="node1" presStyleIdx="3" presStyleCnt="4">
        <dgm:presLayoutVars>
          <dgm:bulletEnabled val="1"/>
        </dgm:presLayoutVars>
      </dgm:prSet>
      <dgm:spPr/>
      <dgm:t>
        <a:bodyPr/>
        <a:lstStyle/>
        <a:p>
          <a:endParaRPr lang="id-ID"/>
        </a:p>
      </dgm:t>
    </dgm:pt>
    <dgm:pt modelId="{C1718E82-9DCA-4811-AD78-14F10CD7FD3A}" type="pres">
      <dgm:prSet presAssocID="{57B88B9B-5911-4CD2-B4B9-38D9B64DD731}" presName="FourNodes_3_text" presStyleLbl="node1" presStyleIdx="3" presStyleCnt="4">
        <dgm:presLayoutVars>
          <dgm:bulletEnabled val="1"/>
        </dgm:presLayoutVars>
      </dgm:prSet>
      <dgm:spPr/>
      <dgm:t>
        <a:bodyPr/>
        <a:lstStyle/>
        <a:p>
          <a:endParaRPr lang="id-ID"/>
        </a:p>
      </dgm:t>
    </dgm:pt>
    <dgm:pt modelId="{822D1C2A-93A0-43B6-995A-3DDAB84A10F3}" type="pres">
      <dgm:prSet presAssocID="{57B88B9B-5911-4CD2-B4B9-38D9B64DD731}" presName="FourNodes_4_text" presStyleLbl="node1" presStyleIdx="3" presStyleCnt="4">
        <dgm:presLayoutVars>
          <dgm:bulletEnabled val="1"/>
        </dgm:presLayoutVars>
      </dgm:prSet>
      <dgm:spPr/>
      <dgm:t>
        <a:bodyPr/>
        <a:lstStyle/>
        <a:p>
          <a:endParaRPr lang="id-ID"/>
        </a:p>
      </dgm:t>
    </dgm:pt>
  </dgm:ptLst>
  <dgm:cxnLst>
    <dgm:cxn modelId="{3D9C5EE0-8224-4745-9A3D-48E28F2B46B4}" type="presOf" srcId="{F1D6BFF0-4B29-4429-AF63-22A7BDF00A12}" destId="{2984EB00-0F19-4FCA-91B9-A76E1CD46337}" srcOrd="0" destOrd="0" presId="urn:microsoft.com/office/officeart/2005/8/layout/vProcess5"/>
    <dgm:cxn modelId="{8EAB30D3-E005-4530-81B9-2DCC90A6F0A5}" type="presOf" srcId="{555EE85B-3B94-44D3-9C65-84EB967CD471}" destId="{05FCB166-A664-4B01-A9D2-7B030D96AFB3}" srcOrd="0" destOrd="0" presId="urn:microsoft.com/office/officeart/2005/8/layout/vProcess5"/>
    <dgm:cxn modelId="{AF03EC6A-91D6-42AB-9FDF-7C4C518375D5}" type="presOf" srcId="{555EE85B-3B94-44D3-9C65-84EB967CD471}" destId="{C1718E82-9DCA-4811-AD78-14F10CD7FD3A}" srcOrd="1" destOrd="0" presId="urn:microsoft.com/office/officeart/2005/8/layout/vProcess5"/>
    <dgm:cxn modelId="{6D8FB317-0882-4E08-9275-1B6DC2D49682}" type="presOf" srcId="{F1D6BFF0-4B29-4429-AF63-22A7BDF00A12}" destId="{822D1C2A-93A0-43B6-995A-3DDAB84A10F3}" srcOrd="1" destOrd="0" presId="urn:microsoft.com/office/officeart/2005/8/layout/vProcess5"/>
    <dgm:cxn modelId="{8EAABAC2-E997-4525-887F-D7C8D1D98A7B}" type="presOf" srcId="{57B88B9B-5911-4CD2-B4B9-38D9B64DD731}" destId="{00F96F19-6C99-4D12-9F73-A7448A62C5A0}" srcOrd="0" destOrd="0" presId="urn:microsoft.com/office/officeart/2005/8/layout/vProcess5"/>
    <dgm:cxn modelId="{358F3DF3-FF76-4B01-8A8F-7843CA05BDFB}" srcId="{57B88B9B-5911-4CD2-B4B9-38D9B64DD731}" destId="{04483DB3-C2CD-47F0-91D1-32389424F6F4}" srcOrd="0" destOrd="0" parTransId="{3128A8E1-0CD6-402A-8B6E-6F5D7D7AF8F9}" sibTransId="{7A86FF35-5778-4F94-BD7D-69FFCE33343B}"/>
    <dgm:cxn modelId="{D224C660-26C1-40E9-8AAF-8EC9217FAFEE}" type="presOf" srcId="{A788BECF-DE55-4774-8CEF-1BC49FDD5AB2}" destId="{8796ABF7-EDD5-45B0-9B59-FC3EEC7A2A6C}" srcOrd="1" destOrd="0" presId="urn:microsoft.com/office/officeart/2005/8/layout/vProcess5"/>
    <dgm:cxn modelId="{D1893B62-4B52-4DB9-B006-B9C5B4482E89}" type="presOf" srcId="{7A86FF35-5778-4F94-BD7D-69FFCE33343B}" destId="{4592C229-0093-4823-A679-6BB0656CE552}" srcOrd="0" destOrd="0" presId="urn:microsoft.com/office/officeart/2005/8/layout/vProcess5"/>
    <dgm:cxn modelId="{959AB084-A1D2-4BA1-A293-3BF82E1C674E}" srcId="{57B88B9B-5911-4CD2-B4B9-38D9B64DD731}" destId="{A788BECF-DE55-4774-8CEF-1BC49FDD5AB2}" srcOrd="1" destOrd="0" parTransId="{293096EA-6FA2-403D-B470-92AB44088844}" sibTransId="{8F86D19D-6A5C-4435-AA53-31982053C2DD}"/>
    <dgm:cxn modelId="{F9165F0B-AE1B-4415-BBAF-C5055B32AF58}" type="presOf" srcId="{A788BECF-DE55-4774-8CEF-1BC49FDD5AB2}" destId="{A4792FB7-1269-45B2-A1BE-C095FBE63CB2}" srcOrd="0" destOrd="0" presId="urn:microsoft.com/office/officeart/2005/8/layout/vProcess5"/>
    <dgm:cxn modelId="{2E9307A5-A786-435E-A154-E9E94935225A}" type="presOf" srcId="{04483DB3-C2CD-47F0-91D1-32389424F6F4}" destId="{5858C808-FAC3-4B62-923E-6237DC885493}" srcOrd="0" destOrd="0" presId="urn:microsoft.com/office/officeart/2005/8/layout/vProcess5"/>
    <dgm:cxn modelId="{7E03C6DD-5AD2-473E-BDD4-5393374B45C1}" type="presOf" srcId="{04483DB3-C2CD-47F0-91D1-32389424F6F4}" destId="{311516EF-1F00-4FC0-B21A-7CB3B2332D40}" srcOrd="1" destOrd="0" presId="urn:microsoft.com/office/officeart/2005/8/layout/vProcess5"/>
    <dgm:cxn modelId="{008DE590-F395-4126-9CFD-B97E4E623484}" srcId="{57B88B9B-5911-4CD2-B4B9-38D9B64DD731}" destId="{F1D6BFF0-4B29-4429-AF63-22A7BDF00A12}" srcOrd="3" destOrd="0" parTransId="{C12111BC-C176-417C-BAE9-176877C4D6CD}" sibTransId="{165B8473-74C7-45B7-9589-AF21F7D23C67}"/>
    <dgm:cxn modelId="{2277F845-BC00-45A2-9195-182C65603316}" type="presOf" srcId="{8F86D19D-6A5C-4435-AA53-31982053C2DD}" destId="{1B92D671-51C6-4A65-8A4C-B92F4504F689}" srcOrd="0" destOrd="0" presId="urn:microsoft.com/office/officeart/2005/8/layout/vProcess5"/>
    <dgm:cxn modelId="{F60AE363-4510-4A72-A98D-9671C0480EB0}" srcId="{57B88B9B-5911-4CD2-B4B9-38D9B64DD731}" destId="{555EE85B-3B94-44D3-9C65-84EB967CD471}" srcOrd="2" destOrd="0" parTransId="{1B0F6BF2-0BF4-42C8-89E1-C9D5F93C5A59}" sibTransId="{04564D01-CDC6-4F0A-B573-ABFB94CFC6B3}"/>
    <dgm:cxn modelId="{F0933D78-B26F-4ED6-991E-9F48767966E3}" type="presOf" srcId="{04564D01-CDC6-4F0A-B573-ABFB94CFC6B3}" destId="{E7FDA9DB-F2A7-486E-A6DF-E0ED18EA1704}" srcOrd="0" destOrd="0" presId="urn:microsoft.com/office/officeart/2005/8/layout/vProcess5"/>
    <dgm:cxn modelId="{F0F1B7CB-958B-4253-BCD2-38519C207054}" type="presParOf" srcId="{00F96F19-6C99-4D12-9F73-A7448A62C5A0}" destId="{97A7EE1B-7EB8-416C-B755-58444D09B3AC}" srcOrd="0" destOrd="0" presId="urn:microsoft.com/office/officeart/2005/8/layout/vProcess5"/>
    <dgm:cxn modelId="{D57C8760-461B-434B-8D14-8A20BEE0BFCF}" type="presParOf" srcId="{00F96F19-6C99-4D12-9F73-A7448A62C5A0}" destId="{5858C808-FAC3-4B62-923E-6237DC885493}" srcOrd="1" destOrd="0" presId="urn:microsoft.com/office/officeart/2005/8/layout/vProcess5"/>
    <dgm:cxn modelId="{3424BBCB-AE96-4368-8433-8DC4C1207C92}" type="presParOf" srcId="{00F96F19-6C99-4D12-9F73-A7448A62C5A0}" destId="{A4792FB7-1269-45B2-A1BE-C095FBE63CB2}" srcOrd="2" destOrd="0" presId="urn:microsoft.com/office/officeart/2005/8/layout/vProcess5"/>
    <dgm:cxn modelId="{7000D94A-3F72-4180-8675-7AAF7A7C62F2}" type="presParOf" srcId="{00F96F19-6C99-4D12-9F73-A7448A62C5A0}" destId="{05FCB166-A664-4B01-A9D2-7B030D96AFB3}" srcOrd="3" destOrd="0" presId="urn:microsoft.com/office/officeart/2005/8/layout/vProcess5"/>
    <dgm:cxn modelId="{A2F11351-A717-41AE-A866-C866795FF90F}" type="presParOf" srcId="{00F96F19-6C99-4D12-9F73-A7448A62C5A0}" destId="{2984EB00-0F19-4FCA-91B9-A76E1CD46337}" srcOrd="4" destOrd="0" presId="urn:microsoft.com/office/officeart/2005/8/layout/vProcess5"/>
    <dgm:cxn modelId="{B232F59E-81A4-4FA7-8504-BCBA93684ECF}" type="presParOf" srcId="{00F96F19-6C99-4D12-9F73-A7448A62C5A0}" destId="{4592C229-0093-4823-A679-6BB0656CE552}" srcOrd="5" destOrd="0" presId="urn:microsoft.com/office/officeart/2005/8/layout/vProcess5"/>
    <dgm:cxn modelId="{EAB9CD47-DE0B-4E3B-9029-8AEF2A77B7AC}" type="presParOf" srcId="{00F96F19-6C99-4D12-9F73-A7448A62C5A0}" destId="{1B92D671-51C6-4A65-8A4C-B92F4504F689}" srcOrd="6" destOrd="0" presId="urn:microsoft.com/office/officeart/2005/8/layout/vProcess5"/>
    <dgm:cxn modelId="{0DF9A7E7-2CD0-41C8-842F-03E3AAC67CFF}" type="presParOf" srcId="{00F96F19-6C99-4D12-9F73-A7448A62C5A0}" destId="{E7FDA9DB-F2A7-486E-A6DF-E0ED18EA1704}" srcOrd="7" destOrd="0" presId="urn:microsoft.com/office/officeart/2005/8/layout/vProcess5"/>
    <dgm:cxn modelId="{D411A310-3DE7-4482-8DE9-638F6FE10A77}" type="presParOf" srcId="{00F96F19-6C99-4D12-9F73-A7448A62C5A0}" destId="{311516EF-1F00-4FC0-B21A-7CB3B2332D40}" srcOrd="8" destOrd="0" presId="urn:microsoft.com/office/officeart/2005/8/layout/vProcess5"/>
    <dgm:cxn modelId="{6999A857-80D8-41E1-BE83-4942FBDF9CE0}" type="presParOf" srcId="{00F96F19-6C99-4D12-9F73-A7448A62C5A0}" destId="{8796ABF7-EDD5-45B0-9B59-FC3EEC7A2A6C}" srcOrd="9" destOrd="0" presId="urn:microsoft.com/office/officeart/2005/8/layout/vProcess5"/>
    <dgm:cxn modelId="{657750A1-CE98-4445-A2DD-D12D0AFDF94C}" type="presParOf" srcId="{00F96F19-6C99-4D12-9F73-A7448A62C5A0}" destId="{C1718E82-9DCA-4811-AD78-14F10CD7FD3A}" srcOrd="10" destOrd="0" presId="urn:microsoft.com/office/officeart/2005/8/layout/vProcess5"/>
    <dgm:cxn modelId="{94CF4A8B-B2E4-4DF3-A0D1-F51282654EF3}" type="presParOf" srcId="{00F96F19-6C99-4D12-9F73-A7448A62C5A0}" destId="{822D1C2A-93A0-43B6-995A-3DDAB84A10F3}"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48B1D6-3887-4E0E-B0A5-C46F4B2469DA}"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US"/>
        </a:p>
      </dgm:t>
    </dgm:pt>
    <dgm:pt modelId="{A36DCBA3-061E-45F9-B3F9-B00D938B33C3}">
      <dgm:prSet phldrT="[Text]"/>
      <dgm:spPr/>
      <dgm:t>
        <a:bodyPr/>
        <a:lstStyle/>
        <a:p>
          <a:r>
            <a:rPr lang="id-ID" u="none" dirty="0" smtClean="0">
              <a:solidFill>
                <a:schemeClr val="tx1"/>
              </a:solidFill>
              <a:latin typeface="+mn-lt"/>
            </a:rPr>
            <a:t>Evaluasi diri di </a:t>
          </a:r>
          <a:r>
            <a:rPr lang="id-ID" dirty="0" smtClean="0">
              <a:solidFill>
                <a:schemeClr val="tx1"/>
              </a:solidFill>
              <a:latin typeface="+mn-lt"/>
            </a:rPr>
            <a:t>tingkat Desa &amp; Kelurahan </a:t>
          </a:r>
          <a:endParaRPr lang="en-US" dirty="0">
            <a:solidFill>
              <a:schemeClr val="tx1"/>
            </a:solidFill>
            <a:latin typeface="+mn-lt"/>
          </a:endParaRPr>
        </a:p>
      </dgm:t>
    </dgm:pt>
    <dgm:pt modelId="{8679D8C5-E772-41B0-9A69-5244C8A7DDC6}" type="parTrans" cxnId="{7CB6A679-6763-40D2-AA13-F6475D9105C0}">
      <dgm:prSet/>
      <dgm:spPr/>
      <dgm:t>
        <a:bodyPr/>
        <a:lstStyle/>
        <a:p>
          <a:endParaRPr lang="en-US">
            <a:solidFill>
              <a:schemeClr val="tx1"/>
            </a:solidFill>
          </a:endParaRPr>
        </a:p>
      </dgm:t>
    </dgm:pt>
    <dgm:pt modelId="{06A64FB7-7C4E-4C29-B6E2-F389ECAA9D7E}" type="sibTrans" cxnId="{7CB6A679-6763-40D2-AA13-F6475D9105C0}">
      <dgm:prSet/>
      <dgm:spPr/>
      <dgm:t>
        <a:bodyPr/>
        <a:lstStyle/>
        <a:p>
          <a:endParaRPr lang="en-US">
            <a:solidFill>
              <a:schemeClr val="tx1"/>
            </a:solidFill>
          </a:endParaRPr>
        </a:p>
      </dgm:t>
    </dgm:pt>
    <dgm:pt modelId="{33D43773-921A-4FA6-B260-A14639B763B8}">
      <dgm:prSet/>
      <dgm:spPr/>
      <dgm:t>
        <a:bodyPr/>
        <a:lstStyle/>
        <a:p>
          <a:r>
            <a:rPr lang="id-ID" dirty="0" smtClean="0">
              <a:solidFill>
                <a:schemeClr val="tx1"/>
              </a:solidFill>
              <a:latin typeface="+mn-lt"/>
            </a:rPr>
            <a:t>Analisis Validasi, Peninjauan/klarifikasi, Klasifikasi, &amp; Pemeringkatan  di Tk. Kecamatan</a:t>
          </a:r>
        </a:p>
      </dgm:t>
    </dgm:pt>
    <dgm:pt modelId="{70BB8DAA-191B-4FB1-97DC-64BE2AE94703}" type="parTrans" cxnId="{63AC990A-AB2F-4593-A468-C4E36759D8A0}">
      <dgm:prSet/>
      <dgm:spPr/>
      <dgm:t>
        <a:bodyPr/>
        <a:lstStyle/>
        <a:p>
          <a:endParaRPr lang="en-US">
            <a:solidFill>
              <a:schemeClr val="tx1"/>
            </a:solidFill>
          </a:endParaRPr>
        </a:p>
      </dgm:t>
    </dgm:pt>
    <dgm:pt modelId="{4E7B24E3-9EB3-49CD-84F1-E40FC1356B5F}" type="sibTrans" cxnId="{63AC990A-AB2F-4593-A468-C4E36759D8A0}">
      <dgm:prSet/>
      <dgm:spPr/>
      <dgm:t>
        <a:bodyPr/>
        <a:lstStyle/>
        <a:p>
          <a:endParaRPr lang="en-US">
            <a:solidFill>
              <a:schemeClr val="tx1"/>
            </a:solidFill>
          </a:endParaRPr>
        </a:p>
      </dgm:t>
    </dgm:pt>
    <dgm:pt modelId="{49C49AF9-7FA5-4033-A803-F352453F0CF3}">
      <dgm:prSet/>
      <dgm:spPr/>
      <dgm:t>
        <a:bodyPr/>
        <a:lstStyle/>
        <a:p>
          <a:r>
            <a:rPr lang="id-ID" dirty="0" smtClean="0">
              <a:solidFill>
                <a:schemeClr val="tx1"/>
              </a:solidFill>
              <a:latin typeface="+mn-lt"/>
            </a:rPr>
            <a:t>Analisis Validasi, Peninjauan/klarifikasi, Klasifikasi, &amp; Pemeringkatan di Tk. Kab/Kota</a:t>
          </a:r>
        </a:p>
      </dgm:t>
    </dgm:pt>
    <dgm:pt modelId="{3CCE5D66-40EB-4A32-92BB-73D027B485E1}" type="parTrans" cxnId="{E6D60367-A868-4D40-9FBF-099F4E75B952}">
      <dgm:prSet/>
      <dgm:spPr/>
      <dgm:t>
        <a:bodyPr/>
        <a:lstStyle/>
        <a:p>
          <a:endParaRPr lang="en-US">
            <a:solidFill>
              <a:schemeClr val="tx1"/>
            </a:solidFill>
          </a:endParaRPr>
        </a:p>
      </dgm:t>
    </dgm:pt>
    <dgm:pt modelId="{5E31F5A9-0486-44C3-B3E1-2DC313ED674A}" type="sibTrans" cxnId="{E6D60367-A868-4D40-9FBF-099F4E75B952}">
      <dgm:prSet/>
      <dgm:spPr/>
      <dgm:t>
        <a:bodyPr/>
        <a:lstStyle/>
        <a:p>
          <a:endParaRPr lang="en-US">
            <a:solidFill>
              <a:schemeClr val="tx1"/>
            </a:solidFill>
          </a:endParaRPr>
        </a:p>
      </dgm:t>
    </dgm:pt>
    <dgm:pt modelId="{A543334F-3DB7-4183-B760-9575C7F0E4C7}">
      <dgm:prSet/>
      <dgm:spPr/>
      <dgm:t>
        <a:bodyPr/>
        <a:lstStyle/>
        <a:p>
          <a:r>
            <a:rPr lang="id-ID" dirty="0" smtClean="0">
              <a:solidFill>
                <a:schemeClr val="tx1"/>
              </a:solidFill>
              <a:latin typeface="+mn-lt"/>
            </a:rPr>
            <a:t>Dikeluarkannya Kep.Mendagri ttg Tk.Perkembangan Desa seluruh Indonesia </a:t>
          </a:r>
          <a:endParaRPr lang="id-ID" dirty="0">
            <a:solidFill>
              <a:schemeClr val="tx1"/>
            </a:solidFill>
            <a:latin typeface="+mn-lt"/>
          </a:endParaRPr>
        </a:p>
      </dgm:t>
    </dgm:pt>
    <dgm:pt modelId="{0031C8BF-6B84-4ED8-BC72-04F1567F5BD4}" type="parTrans" cxnId="{A92B0D8E-D830-4E0A-B68F-0449EB5A858C}">
      <dgm:prSet/>
      <dgm:spPr/>
      <dgm:t>
        <a:bodyPr/>
        <a:lstStyle/>
        <a:p>
          <a:endParaRPr lang="en-US">
            <a:solidFill>
              <a:schemeClr val="tx1"/>
            </a:solidFill>
          </a:endParaRPr>
        </a:p>
      </dgm:t>
    </dgm:pt>
    <dgm:pt modelId="{347D1F83-BAAF-4A4E-BD97-53B8FFA60AB3}" type="sibTrans" cxnId="{A92B0D8E-D830-4E0A-B68F-0449EB5A858C}">
      <dgm:prSet/>
      <dgm:spPr/>
      <dgm:t>
        <a:bodyPr/>
        <a:lstStyle/>
        <a:p>
          <a:endParaRPr lang="en-US">
            <a:solidFill>
              <a:schemeClr val="tx1"/>
            </a:solidFill>
          </a:endParaRPr>
        </a:p>
      </dgm:t>
    </dgm:pt>
    <dgm:pt modelId="{D2CBBC86-727A-4352-9116-BC69A4692E15}">
      <dgm:prSet/>
      <dgm:spPr/>
      <dgm:t>
        <a:bodyPr/>
        <a:lstStyle/>
        <a:p>
          <a:r>
            <a:rPr lang="id-ID" dirty="0" smtClean="0">
              <a:solidFill>
                <a:schemeClr val="tx1"/>
              </a:solidFill>
              <a:latin typeface="+mn-lt"/>
            </a:rPr>
            <a:t>Analisis Validasi, Peninjauan/klarifikasi, Klasifikasi, &amp; Pemeringkatan di Tk. </a:t>
          </a:r>
          <a:r>
            <a:rPr lang="en-US" dirty="0" err="1" smtClean="0">
              <a:solidFill>
                <a:schemeClr val="tx1"/>
              </a:solidFill>
              <a:latin typeface="+mn-lt"/>
            </a:rPr>
            <a:t>Provinsi</a:t>
          </a:r>
          <a:endParaRPr lang="id-ID" dirty="0">
            <a:solidFill>
              <a:schemeClr val="tx1"/>
            </a:solidFill>
            <a:latin typeface="+mn-lt"/>
          </a:endParaRPr>
        </a:p>
      </dgm:t>
    </dgm:pt>
    <dgm:pt modelId="{93B2B9D0-647E-4A66-A277-B76612CDD56A}" type="parTrans" cxnId="{0EEA2C99-5FB3-4E68-B0C7-D3FC0D333F21}">
      <dgm:prSet/>
      <dgm:spPr/>
      <dgm:t>
        <a:bodyPr/>
        <a:lstStyle/>
        <a:p>
          <a:endParaRPr lang="en-US">
            <a:solidFill>
              <a:schemeClr val="tx1"/>
            </a:solidFill>
          </a:endParaRPr>
        </a:p>
      </dgm:t>
    </dgm:pt>
    <dgm:pt modelId="{BC0FEDBE-6F19-485E-9542-4CD7DD4F633F}" type="sibTrans" cxnId="{0EEA2C99-5FB3-4E68-B0C7-D3FC0D333F21}">
      <dgm:prSet/>
      <dgm:spPr/>
      <dgm:t>
        <a:bodyPr/>
        <a:lstStyle/>
        <a:p>
          <a:endParaRPr lang="en-US">
            <a:solidFill>
              <a:schemeClr val="tx1"/>
            </a:solidFill>
          </a:endParaRPr>
        </a:p>
      </dgm:t>
    </dgm:pt>
    <dgm:pt modelId="{193D7015-4508-466E-B3EE-6606CCA6E2B6}">
      <dgm:prSet/>
      <dgm:spPr/>
      <dgm:t>
        <a:bodyPr/>
        <a:lstStyle/>
        <a:p>
          <a:r>
            <a:rPr lang="id-ID" dirty="0" smtClean="0">
              <a:solidFill>
                <a:schemeClr val="tx1"/>
              </a:solidFill>
              <a:latin typeface="+mn-lt"/>
            </a:rPr>
            <a:t>Analisis Validasi, Peninjauan/klarifikasi, Klasifikasi, &amp; Pemeringkatan di Tk. </a:t>
          </a:r>
          <a:r>
            <a:rPr lang="en-US" dirty="0" err="1" smtClean="0">
              <a:solidFill>
                <a:schemeClr val="tx1"/>
              </a:solidFill>
              <a:latin typeface="+mn-lt"/>
            </a:rPr>
            <a:t>Pusat</a:t>
          </a:r>
          <a:endParaRPr lang="id-ID" dirty="0">
            <a:solidFill>
              <a:schemeClr val="tx1"/>
            </a:solidFill>
            <a:latin typeface="+mn-lt"/>
          </a:endParaRPr>
        </a:p>
      </dgm:t>
    </dgm:pt>
    <dgm:pt modelId="{0A040A94-42DF-4E72-AF24-6310F9215BE0}" type="parTrans" cxnId="{CDDD1318-21BF-403C-94A2-D89B760958FE}">
      <dgm:prSet/>
      <dgm:spPr/>
      <dgm:t>
        <a:bodyPr/>
        <a:lstStyle/>
        <a:p>
          <a:endParaRPr lang="en-US">
            <a:solidFill>
              <a:schemeClr val="tx1"/>
            </a:solidFill>
          </a:endParaRPr>
        </a:p>
      </dgm:t>
    </dgm:pt>
    <dgm:pt modelId="{4FFE5A4C-848A-4644-84D5-FB04AB7B314D}" type="sibTrans" cxnId="{CDDD1318-21BF-403C-94A2-D89B760958FE}">
      <dgm:prSet/>
      <dgm:spPr/>
      <dgm:t>
        <a:bodyPr/>
        <a:lstStyle/>
        <a:p>
          <a:endParaRPr lang="en-US">
            <a:solidFill>
              <a:schemeClr val="tx1"/>
            </a:solidFill>
          </a:endParaRPr>
        </a:p>
      </dgm:t>
    </dgm:pt>
    <dgm:pt modelId="{E8B15E71-6F4F-4A6F-931E-99723ECC019A}" type="pres">
      <dgm:prSet presAssocID="{A448B1D6-3887-4E0E-B0A5-C46F4B2469DA}" presName="Name0" presStyleCnt="0">
        <dgm:presLayoutVars>
          <dgm:dir/>
          <dgm:animLvl val="lvl"/>
          <dgm:resizeHandles val="exact"/>
        </dgm:presLayoutVars>
      </dgm:prSet>
      <dgm:spPr/>
      <dgm:t>
        <a:bodyPr/>
        <a:lstStyle/>
        <a:p>
          <a:endParaRPr lang="en-US"/>
        </a:p>
      </dgm:t>
    </dgm:pt>
    <dgm:pt modelId="{7D937B24-E5C9-4E85-9DA6-1AD11CE0CE0A}" type="pres">
      <dgm:prSet presAssocID="{A543334F-3DB7-4183-B760-9575C7F0E4C7}" presName="boxAndChildren" presStyleCnt="0"/>
      <dgm:spPr/>
    </dgm:pt>
    <dgm:pt modelId="{87FF1293-9BDA-4195-ABDF-A62C90052BBD}" type="pres">
      <dgm:prSet presAssocID="{A543334F-3DB7-4183-B760-9575C7F0E4C7}" presName="parentTextBox" presStyleLbl="node1" presStyleIdx="0" presStyleCnt="6"/>
      <dgm:spPr/>
      <dgm:t>
        <a:bodyPr/>
        <a:lstStyle/>
        <a:p>
          <a:endParaRPr lang="en-US"/>
        </a:p>
      </dgm:t>
    </dgm:pt>
    <dgm:pt modelId="{291A7564-6F0F-4226-9708-00566710E815}" type="pres">
      <dgm:prSet presAssocID="{4FFE5A4C-848A-4644-84D5-FB04AB7B314D}" presName="sp" presStyleCnt="0"/>
      <dgm:spPr/>
    </dgm:pt>
    <dgm:pt modelId="{D0C669A0-D7D0-46CB-A76B-FEDD4444C75E}" type="pres">
      <dgm:prSet presAssocID="{193D7015-4508-466E-B3EE-6606CCA6E2B6}" presName="arrowAndChildren" presStyleCnt="0"/>
      <dgm:spPr/>
    </dgm:pt>
    <dgm:pt modelId="{62E1FBDB-E807-4945-B422-1C0034E9D8E9}" type="pres">
      <dgm:prSet presAssocID="{193D7015-4508-466E-B3EE-6606CCA6E2B6}" presName="parentTextArrow" presStyleLbl="node1" presStyleIdx="1" presStyleCnt="6"/>
      <dgm:spPr/>
      <dgm:t>
        <a:bodyPr/>
        <a:lstStyle/>
        <a:p>
          <a:endParaRPr lang="en-US"/>
        </a:p>
      </dgm:t>
    </dgm:pt>
    <dgm:pt modelId="{F6B8E064-096A-4EBC-95B9-E5C3E24885D1}" type="pres">
      <dgm:prSet presAssocID="{BC0FEDBE-6F19-485E-9542-4CD7DD4F633F}" presName="sp" presStyleCnt="0"/>
      <dgm:spPr/>
    </dgm:pt>
    <dgm:pt modelId="{9D62EE3A-741E-4B0C-B3AC-E9FFE866492C}" type="pres">
      <dgm:prSet presAssocID="{D2CBBC86-727A-4352-9116-BC69A4692E15}" presName="arrowAndChildren" presStyleCnt="0"/>
      <dgm:spPr/>
    </dgm:pt>
    <dgm:pt modelId="{7442CDDF-0A53-4D6D-AB59-4CDA620A0DFE}" type="pres">
      <dgm:prSet presAssocID="{D2CBBC86-727A-4352-9116-BC69A4692E15}" presName="parentTextArrow" presStyleLbl="node1" presStyleIdx="2" presStyleCnt="6"/>
      <dgm:spPr/>
      <dgm:t>
        <a:bodyPr/>
        <a:lstStyle/>
        <a:p>
          <a:endParaRPr lang="en-US"/>
        </a:p>
      </dgm:t>
    </dgm:pt>
    <dgm:pt modelId="{0246A3B3-8E35-4A16-92E3-61023C8C7BF5}" type="pres">
      <dgm:prSet presAssocID="{5E31F5A9-0486-44C3-B3E1-2DC313ED674A}" presName="sp" presStyleCnt="0"/>
      <dgm:spPr/>
    </dgm:pt>
    <dgm:pt modelId="{B4F1E9BA-09BF-425E-8061-AB4595CD691F}" type="pres">
      <dgm:prSet presAssocID="{49C49AF9-7FA5-4033-A803-F352453F0CF3}" presName="arrowAndChildren" presStyleCnt="0"/>
      <dgm:spPr/>
    </dgm:pt>
    <dgm:pt modelId="{473CD81F-0989-4436-BABA-79C1213470A9}" type="pres">
      <dgm:prSet presAssocID="{49C49AF9-7FA5-4033-A803-F352453F0CF3}" presName="parentTextArrow" presStyleLbl="node1" presStyleIdx="3" presStyleCnt="6"/>
      <dgm:spPr/>
      <dgm:t>
        <a:bodyPr/>
        <a:lstStyle/>
        <a:p>
          <a:endParaRPr lang="en-US"/>
        </a:p>
      </dgm:t>
    </dgm:pt>
    <dgm:pt modelId="{CCA0B875-A524-4B96-A956-F07673B51E0C}" type="pres">
      <dgm:prSet presAssocID="{4E7B24E3-9EB3-49CD-84F1-E40FC1356B5F}" presName="sp" presStyleCnt="0"/>
      <dgm:spPr/>
    </dgm:pt>
    <dgm:pt modelId="{9B879EFD-D871-450F-B387-5592E6D2ECD1}" type="pres">
      <dgm:prSet presAssocID="{33D43773-921A-4FA6-B260-A14639B763B8}" presName="arrowAndChildren" presStyleCnt="0"/>
      <dgm:spPr/>
    </dgm:pt>
    <dgm:pt modelId="{4E0D5975-AEED-4E0F-9E64-7B1CF5BE8255}" type="pres">
      <dgm:prSet presAssocID="{33D43773-921A-4FA6-B260-A14639B763B8}" presName="parentTextArrow" presStyleLbl="node1" presStyleIdx="4" presStyleCnt="6"/>
      <dgm:spPr/>
      <dgm:t>
        <a:bodyPr/>
        <a:lstStyle/>
        <a:p>
          <a:endParaRPr lang="en-US"/>
        </a:p>
      </dgm:t>
    </dgm:pt>
    <dgm:pt modelId="{558A37D8-E0B0-434C-9F96-D7E6334C37DB}" type="pres">
      <dgm:prSet presAssocID="{06A64FB7-7C4E-4C29-B6E2-F389ECAA9D7E}" presName="sp" presStyleCnt="0"/>
      <dgm:spPr/>
    </dgm:pt>
    <dgm:pt modelId="{47BCD1A0-00D9-4678-AA4E-A59808977F5D}" type="pres">
      <dgm:prSet presAssocID="{A36DCBA3-061E-45F9-B3F9-B00D938B33C3}" presName="arrowAndChildren" presStyleCnt="0"/>
      <dgm:spPr/>
    </dgm:pt>
    <dgm:pt modelId="{9F25F496-FCEE-45C3-8B36-A315F39756C4}" type="pres">
      <dgm:prSet presAssocID="{A36DCBA3-061E-45F9-B3F9-B00D938B33C3}" presName="parentTextArrow" presStyleLbl="node1" presStyleIdx="5" presStyleCnt="6"/>
      <dgm:spPr/>
      <dgm:t>
        <a:bodyPr/>
        <a:lstStyle/>
        <a:p>
          <a:endParaRPr lang="en-US"/>
        </a:p>
      </dgm:t>
    </dgm:pt>
  </dgm:ptLst>
  <dgm:cxnLst>
    <dgm:cxn modelId="{CDDD1318-21BF-403C-94A2-D89B760958FE}" srcId="{A448B1D6-3887-4E0E-B0A5-C46F4B2469DA}" destId="{193D7015-4508-466E-B3EE-6606CCA6E2B6}" srcOrd="4" destOrd="0" parTransId="{0A040A94-42DF-4E72-AF24-6310F9215BE0}" sibTransId="{4FFE5A4C-848A-4644-84D5-FB04AB7B314D}"/>
    <dgm:cxn modelId="{A92B0D8E-D830-4E0A-B68F-0449EB5A858C}" srcId="{A448B1D6-3887-4E0E-B0A5-C46F4B2469DA}" destId="{A543334F-3DB7-4183-B760-9575C7F0E4C7}" srcOrd="5" destOrd="0" parTransId="{0031C8BF-6B84-4ED8-BC72-04F1567F5BD4}" sibTransId="{347D1F83-BAAF-4A4E-BD97-53B8FFA60AB3}"/>
    <dgm:cxn modelId="{E6D60367-A868-4D40-9FBF-099F4E75B952}" srcId="{A448B1D6-3887-4E0E-B0A5-C46F4B2469DA}" destId="{49C49AF9-7FA5-4033-A803-F352453F0CF3}" srcOrd="2" destOrd="0" parTransId="{3CCE5D66-40EB-4A32-92BB-73D027B485E1}" sibTransId="{5E31F5A9-0486-44C3-B3E1-2DC313ED674A}"/>
    <dgm:cxn modelId="{CED364F6-3BE7-443A-A52F-819EC187E2C7}" type="presOf" srcId="{193D7015-4508-466E-B3EE-6606CCA6E2B6}" destId="{62E1FBDB-E807-4945-B422-1C0034E9D8E9}" srcOrd="0" destOrd="0" presId="urn:microsoft.com/office/officeart/2005/8/layout/process4"/>
    <dgm:cxn modelId="{FD44A6FF-3A60-451E-A016-454B09B03A52}" type="presOf" srcId="{33D43773-921A-4FA6-B260-A14639B763B8}" destId="{4E0D5975-AEED-4E0F-9E64-7B1CF5BE8255}" srcOrd="0" destOrd="0" presId="urn:microsoft.com/office/officeart/2005/8/layout/process4"/>
    <dgm:cxn modelId="{058D0518-98CA-4B64-8498-72CD48910D67}" type="presOf" srcId="{A36DCBA3-061E-45F9-B3F9-B00D938B33C3}" destId="{9F25F496-FCEE-45C3-8B36-A315F39756C4}" srcOrd="0" destOrd="0" presId="urn:microsoft.com/office/officeart/2005/8/layout/process4"/>
    <dgm:cxn modelId="{64E697A3-5047-4868-ADF9-258C83AA3C68}" type="presOf" srcId="{A448B1D6-3887-4E0E-B0A5-C46F4B2469DA}" destId="{E8B15E71-6F4F-4A6F-931E-99723ECC019A}" srcOrd="0" destOrd="0" presId="urn:microsoft.com/office/officeart/2005/8/layout/process4"/>
    <dgm:cxn modelId="{0EEA2C99-5FB3-4E68-B0C7-D3FC0D333F21}" srcId="{A448B1D6-3887-4E0E-B0A5-C46F4B2469DA}" destId="{D2CBBC86-727A-4352-9116-BC69A4692E15}" srcOrd="3" destOrd="0" parTransId="{93B2B9D0-647E-4A66-A277-B76612CDD56A}" sibTransId="{BC0FEDBE-6F19-485E-9542-4CD7DD4F633F}"/>
    <dgm:cxn modelId="{63AC990A-AB2F-4593-A468-C4E36759D8A0}" srcId="{A448B1D6-3887-4E0E-B0A5-C46F4B2469DA}" destId="{33D43773-921A-4FA6-B260-A14639B763B8}" srcOrd="1" destOrd="0" parTransId="{70BB8DAA-191B-4FB1-97DC-64BE2AE94703}" sibTransId="{4E7B24E3-9EB3-49CD-84F1-E40FC1356B5F}"/>
    <dgm:cxn modelId="{B0F2E5C6-A370-45FA-98F7-9C16FCF98DF8}" type="presOf" srcId="{A543334F-3DB7-4183-B760-9575C7F0E4C7}" destId="{87FF1293-9BDA-4195-ABDF-A62C90052BBD}" srcOrd="0" destOrd="0" presId="urn:microsoft.com/office/officeart/2005/8/layout/process4"/>
    <dgm:cxn modelId="{055E649C-5402-431D-8A48-8AF8709C247D}" type="presOf" srcId="{49C49AF9-7FA5-4033-A803-F352453F0CF3}" destId="{473CD81F-0989-4436-BABA-79C1213470A9}" srcOrd="0" destOrd="0" presId="urn:microsoft.com/office/officeart/2005/8/layout/process4"/>
    <dgm:cxn modelId="{98B9DBB2-6162-45B1-AAE2-B5B0DAA56BA7}" type="presOf" srcId="{D2CBBC86-727A-4352-9116-BC69A4692E15}" destId="{7442CDDF-0A53-4D6D-AB59-4CDA620A0DFE}" srcOrd="0" destOrd="0" presId="urn:microsoft.com/office/officeart/2005/8/layout/process4"/>
    <dgm:cxn modelId="{7CB6A679-6763-40D2-AA13-F6475D9105C0}" srcId="{A448B1D6-3887-4E0E-B0A5-C46F4B2469DA}" destId="{A36DCBA3-061E-45F9-B3F9-B00D938B33C3}" srcOrd="0" destOrd="0" parTransId="{8679D8C5-E772-41B0-9A69-5244C8A7DDC6}" sibTransId="{06A64FB7-7C4E-4C29-B6E2-F389ECAA9D7E}"/>
    <dgm:cxn modelId="{9FC21FAB-DDC4-48CB-B03F-30DD6D817B3A}" type="presParOf" srcId="{E8B15E71-6F4F-4A6F-931E-99723ECC019A}" destId="{7D937B24-E5C9-4E85-9DA6-1AD11CE0CE0A}" srcOrd="0" destOrd="0" presId="urn:microsoft.com/office/officeart/2005/8/layout/process4"/>
    <dgm:cxn modelId="{0FF0474A-941D-4098-94F6-B7279EE66C76}" type="presParOf" srcId="{7D937B24-E5C9-4E85-9DA6-1AD11CE0CE0A}" destId="{87FF1293-9BDA-4195-ABDF-A62C90052BBD}" srcOrd="0" destOrd="0" presId="urn:microsoft.com/office/officeart/2005/8/layout/process4"/>
    <dgm:cxn modelId="{BBFB88DD-15F1-408D-9204-687B8752E9D2}" type="presParOf" srcId="{E8B15E71-6F4F-4A6F-931E-99723ECC019A}" destId="{291A7564-6F0F-4226-9708-00566710E815}" srcOrd="1" destOrd="0" presId="urn:microsoft.com/office/officeart/2005/8/layout/process4"/>
    <dgm:cxn modelId="{C6A9CC13-B0D8-41BA-A145-AB4F594952E3}" type="presParOf" srcId="{E8B15E71-6F4F-4A6F-931E-99723ECC019A}" destId="{D0C669A0-D7D0-46CB-A76B-FEDD4444C75E}" srcOrd="2" destOrd="0" presId="urn:microsoft.com/office/officeart/2005/8/layout/process4"/>
    <dgm:cxn modelId="{8C73FFFD-E22C-4F01-B9C2-6EF8D29904B7}" type="presParOf" srcId="{D0C669A0-D7D0-46CB-A76B-FEDD4444C75E}" destId="{62E1FBDB-E807-4945-B422-1C0034E9D8E9}" srcOrd="0" destOrd="0" presId="urn:microsoft.com/office/officeart/2005/8/layout/process4"/>
    <dgm:cxn modelId="{E1E8B628-AA29-4261-95EB-4C73624500EF}" type="presParOf" srcId="{E8B15E71-6F4F-4A6F-931E-99723ECC019A}" destId="{F6B8E064-096A-4EBC-95B9-E5C3E24885D1}" srcOrd="3" destOrd="0" presId="urn:microsoft.com/office/officeart/2005/8/layout/process4"/>
    <dgm:cxn modelId="{28B017FA-2F99-433A-B152-D320D454E65A}" type="presParOf" srcId="{E8B15E71-6F4F-4A6F-931E-99723ECC019A}" destId="{9D62EE3A-741E-4B0C-B3AC-E9FFE866492C}" srcOrd="4" destOrd="0" presId="urn:microsoft.com/office/officeart/2005/8/layout/process4"/>
    <dgm:cxn modelId="{A8C0138D-A443-4F59-B1D1-017FAD100DD8}" type="presParOf" srcId="{9D62EE3A-741E-4B0C-B3AC-E9FFE866492C}" destId="{7442CDDF-0A53-4D6D-AB59-4CDA620A0DFE}" srcOrd="0" destOrd="0" presId="urn:microsoft.com/office/officeart/2005/8/layout/process4"/>
    <dgm:cxn modelId="{E561CE39-97F3-4642-8125-012125394FD2}" type="presParOf" srcId="{E8B15E71-6F4F-4A6F-931E-99723ECC019A}" destId="{0246A3B3-8E35-4A16-92E3-61023C8C7BF5}" srcOrd="5" destOrd="0" presId="urn:microsoft.com/office/officeart/2005/8/layout/process4"/>
    <dgm:cxn modelId="{1710578C-7D45-4F45-9C5D-CD8CD6FB2CB3}" type="presParOf" srcId="{E8B15E71-6F4F-4A6F-931E-99723ECC019A}" destId="{B4F1E9BA-09BF-425E-8061-AB4595CD691F}" srcOrd="6" destOrd="0" presId="urn:microsoft.com/office/officeart/2005/8/layout/process4"/>
    <dgm:cxn modelId="{65321F06-DC19-4BA6-85E8-15AB7F73C604}" type="presParOf" srcId="{B4F1E9BA-09BF-425E-8061-AB4595CD691F}" destId="{473CD81F-0989-4436-BABA-79C1213470A9}" srcOrd="0" destOrd="0" presId="urn:microsoft.com/office/officeart/2005/8/layout/process4"/>
    <dgm:cxn modelId="{2ECDB68A-5422-4E42-975E-CE4D260EE0FE}" type="presParOf" srcId="{E8B15E71-6F4F-4A6F-931E-99723ECC019A}" destId="{CCA0B875-A524-4B96-A956-F07673B51E0C}" srcOrd="7" destOrd="0" presId="urn:microsoft.com/office/officeart/2005/8/layout/process4"/>
    <dgm:cxn modelId="{EB9C09E4-4E86-4FBB-8881-FBD5A3C69422}" type="presParOf" srcId="{E8B15E71-6F4F-4A6F-931E-99723ECC019A}" destId="{9B879EFD-D871-450F-B387-5592E6D2ECD1}" srcOrd="8" destOrd="0" presId="urn:microsoft.com/office/officeart/2005/8/layout/process4"/>
    <dgm:cxn modelId="{F8D32A47-8B89-4E1F-BB49-EE2511F9BA85}" type="presParOf" srcId="{9B879EFD-D871-450F-B387-5592E6D2ECD1}" destId="{4E0D5975-AEED-4E0F-9E64-7B1CF5BE8255}" srcOrd="0" destOrd="0" presId="urn:microsoft.com/office/officeart/2005/8/layout/process4"/>
    <dgm:cxn modelId="{9CA16E61-4306-45DB-843E-41911CB69E96}" type="presParOf" srcId="{E8B15E71-6F4F-4A6F-931E-99723ECC019A}" destId="{558A37D8-E0B0-434C-9F96-D7E6334C37DB}" srcOrd="9" destOrd="0" presId="urn:microsoft.com/office/officeart/2005/8/layout/process4"/>
    <dgm:cxn modelId="{7ACB55BF-160C-4DCE-BB63-4B313B1A6E40}" type="presParOf" srcId="{E8B15E71-6F4F-4A6F-931E-99723ECC019A}" destId="{47BCD1A0-00D9-4678-AA4E-A59808977F5D}" srcOrd="10" destOrd="0" presId="urn:microsoft.com/office/officeart/2005/8/layout/process4"/>
    <dgm:cxn modelId="{9A931B63-42B3-4C69-B0E6-AAEC97B63C4D}" type="presParOf" srcId="{47BCD1A0-00D9-4678-AA4E-A59808977F5D}" destId="{9F25F496-FCEE-45C3-8B36-A315F39756C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8C9AD6-FA18-439E-9325-AF3ED84696D1}" type="doc">
      <dgm:prSet loTypeId="urn:microsoft.com/office/officeart/2005/8/layout/lProcess1" loCatId="process" qsTypeId="urn:microsoft.com/office/officeart/2005/8/quickstyle/3d1" qsCatId="3D" csTypeId="urn:microsoft.com/office/officeart/2005/8/colors/accent2_2" csCatId="accent2" phldr="1"/>
      <dgm:spPr/>
      <dgm:t>
        <a:bodyPr/>
        <a:lstStyle/>
        <a:p>
          <a:endParaRPr lang="id-ID"/>
        </a:p>
      </dgm:t>
    </dgm:pt>
    <dgm:pt modelId="{5CCC7117-8307-45CA-AC90-588469454871}">
      <dgm:prSet phldrT="[Text]"/>
      <dgm:spPr/>
      <dgm:t>
        <a:bodyPr/>
        <a:lstStyle/>
        <a:p>
          <a:r>
            <a:rPr lang="id-ID" b="1" dirty="0" smtClean="0"/>
            <a:t>Kecamatan</a:t>
          </a:r>
          <a:endParaRPr lang="id-ID" b="1" dirty="0"/>
        </a:p>
      </dgm:t>
    </dgm:pt>
    <dgm:pt modelId="{02637159-1E6F-4AB1-937A-43DC3B69DA83}" type="parTrans" cxnId="{AA03B993-C8A4-4E26-B94D-EB0F9D089EA3}">
      <dgm:prSet/>
      <dgm:spPr/>
      <dgm:t>
        <a:bodyPr/>
        <a:lstStyle/>
        <a:p>
          <a:endParaRPr lang="id-ID" b="1">
            <a:solidFill>
              <a:schemeClr val="tx1">
                <a:lumMod val="95000"/>
                <a:lumOff val="5000"/>
              </a:schemeClr>
            </a:solidFill>
          </a:endParaRPr>
        </a:p>
      </dgm:t>
    </dgm:pt>
    <dgm:pt modelId="{DB248961-23DE-4CDC-B795-852896C43DD3}" type="sibTrans" cxnId="{AA03B993-C8A4-4E26-B94D-EB0F9D089EA3}">
      <dgm:prSet/>
      <dgm:spPr/>
      <dgm:t>
        <a:bodyPr/>
        <a:lstStyle/>
        <a:p>
          <a:endParaRPr lang="id-ID" b="1">
            <a:solidFill>
              <a:schemeClr val="tx1">
                <a:lumMod val="95000"/>
                <a:lumOff val="5000"/>
              </a:schemeClr>
            </a:solidFill>
          </a:endParaRPr>
        </a:p>
      </dgm:t>
    </dgm:pt>
    <dgm:pt modelId="{E0ED9D25-640F-4958-A755-186BA908F0B6}">
      <dgm:prSet phldrT="[Text]" custT="1"/>
      <dgm:spPr>
        <a:solidFill>
          <a:srgbClr val="FFFF00">
            <a:alpha val="90000"/>
          </a:srgbClr>
        </a:solidFill>
      </dgm:spPr>
      <dgm:t>
        <a:bodyPr/>
        <a:lstStyle/>
        <a:p>
          <a:r>
            <a:rPr lang="id-ID" sz="1400" b="0" dirty="0" smtClean="0">
              <a:solidFill>
                <a:schemeClr val="tx1">
                  <a:lumMod val="95000"/>
                  <a:lumOff val="5000"/>
                </a:schemeClr>
              </a:solidFill>
            </a:rPr>
            <a:t>Minggu ke I April</a:t>
          </a:r>
          <a:endParaRPr lang="id-ID" sz="1400" b="0" dirty="0">
            <a:solidFill>
              <a:schemeClr val="tx1">
                <a:lumMod val="95000"/>
                <a:lumOff val="5000"/>
              </a:schemeClr>
            </a:solidFill>
          </a:endParaRPr>
        </a:p>
      </dgm:t>
    </dgm:pt>
    <dgm:pt modelId="{AEF5A69C-A5C9-40A8-8DCC-80688F924D3E}" type="parTrans" cxnId="{834C14C3-4337-424A-A6E2-1DC2726CB842}">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467312CF-FD23-490B-ABF5-CED077E57F98}" type="sibTrans" cxnId="{834C14C3-4337-424A-A6E2-1DC2726CB842}">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E128E3E2-C98A-468E-9E19-B41FE3944D3B}">
      <dgm:prSet phldrT="[Text]" custT="1"/>
      <dgm:spPr>
        <a:solidFill>
          <a:srgbClr val="D64AA7">
            <a:alpha val="89804"/>
          </a:srgbClr>
        </a:solidFill>
      </dgm:spPr>
      <dgm:t>
        <a:bodyPr/>
        <a:lstStyle/>
        <a:p>
          <a:r>
            <a:rPr lang="id-ID" sz="1400" b="0" dirty="0" smtClean="0">
              <a:solidFill>
                <a:schemeClr val="tx1">
                  <a:lumMod val="95000"/>
                  <a:lumOff val="5000"/>
                </a:schemeClr>
              </a:solidFill>
            </a:rPr>
            <a:t>Minggu ke II – IV April</a:t>
          </a:r>
          <a:endParaRPr lang="id-ID" sz="1400" b="0" dirty="0">
            <a:solidFill>
              <a:schemeClr val="tx1">
                <a:lumMod val="95000"/>
                <a:lumOff val="5000"/>
              </a:schemeClr>
            </a:solidFill>
          </a:endParaRPr>
        </a:p>
      </dgm:t>
    </dgm:pt>
    <dgm:pt modelId="{62D50CEB-561C-4FCF-89E5-84DED52A4BCB}" type="parTrans" cxnId="{E81D991D-B368-46DE-BC54-354E240200F6}">
      <dgm:prSet/>
      <dgm:spPr/>
      <dgm:t>
        <a:bodyPr/>
        <a:lstStyle/>
        <a:p>
          <a:endParaRPr lang="id-ID" b="1">
            <a:solidFill>
              <a:schemeClr val="tx1">
                <a:lumMod val="95000"/>
                <a:lumOff val="5000"/>
              </a:schemeClr>
            </a:solidFill>
          </a:endParaRPr>
        </a:p>
      </dgm:t>
    </dgm:pt>
    <dgm:pt modelId="{389CBD69-DF1F-4950-8403-DF185A0347D1}" type="sibTrans" cxnId="{E81D991D-B368-46DE-BC54-354E240200F6}">
      <dgm:prSet/>
      <dgm:spPr/>
      <dgm:t>
        <a:bodyPr/>
        <a:lstStyle/>
        <a:p>
          <a:endParaRPr lang="id-ID" b="1">
            <a:solidFill>
              <a:schemeClr val="tx1">
                <a:lumMod val="95000"/>
                <a:lumOff val="5000"/>
              </a:schemeClr>
            </a:solidFill>
          </a:endParaRPr>
        </a:p>
      </dgm:t>
    </dgm:pt>
    <dgm:pt modelId="{FFEE73D7-B5FB-45A4-956C-F3EF6C9D3340}">
      <dgm:prSet phldrT="[Text]"/>
      <dgm:spPr/>
      <dgm:t>
        <a:bodyPr/>
        <a:lstStyle/>
        <a:p>
          <a:r>
            <a:rPr lang="id-ID" b="1" dirty="0" smtClean="0"/>
            <a:t>Kab/Kota</a:t>
          </a:r>
          <a:endParaRPr lang="id-ID" b="1" dirty="0"/>
        </a:p>
      </dgm:t>
    </dgm:pt>
    <dgm:pt modelId="{F0451BAB-FB68-49C3-9661-CB4A870655BD}" type="parTrans" cxnId="{AA79AC93-B101-4B61-BCB8-8D36F768D161}">
      <dgm:prSet/>
      <dgm:spPr/>
      <dgm:t>
        <a:bodyPr/>
        <a:lstStyle/>
        <a:p>
          <a:endParaRPr lang="id-ID" b="1">
            <a:solidFill>
              <a:schemeClr val="tx1">
                <a:lumMod val="95000"/>
                <a:lumOff val="5000"/>
              </a:schemeClr>
            </a:solidFill>
          </a:endParaRPr>
        </a:p>
      </dgm:t>
    </dgm:pt>
    <dgm:pt modelId="{BA63915D-0957-4FD2-976C-D51E3EECFAC9}" type="sibTrans" cxnId="{AA79AC93-B101-4B61-BCB8-8D36F768D161}">
      <dgm:prSet/>
      <dgm:spPr/>
      <dgm:t>
        <a:bodyPr/>
        <a:lstStyle/>
        <a:p>
          <a:endParaRPr lang="id-ID" b="1">
            <a:solidFill>
              <a:schemeClr val="tx1">
                <a:lumMod val="95000"/>
                <a:lumOff val="5000"/>
              </a:schemeClr>
            </a:solidFill>
          </a:endParaRPr>
        </a:p>
      </dgm:t>
    </dgm:pt>
    <dgm:pt modelId="{DAF4F76F-4ED9-46CA-A27E-A263786DA900}">
      <dgm:prSet phldrT="[Text]" custT="1"/>
      <dgm:spPr>
        <a:solidFill>
          <a:srgbClr val="D64AA7">
            <a:alpha val="90000"/>
          </a:srgbClr>
        </a:solidFill>
      </dgm:spPr>
      <dgm:t>
        <a:bodyPr/>
        <a:lstStyle/>
        <a:p>
          <a:r>
            <a:rPr lang="id-ID" sz="1400" b="0" dirty="0" smtClean="0">
              <a:solidFill>
                <a:schemeClr val="tx1">
                  <a:lumMod val="95000"/>
                  <a:lumOff val="5000"/>
                </a:schemeClr>
              </a:solidFill>
            </a:rPr>
            <a:t>Minggu ke II – IV Mei</a:t>
          </a:r>
          <a:endParaRPr lang="id-ID" sz="1400" b="0" dirty="0">
            <a:solidFill>
              <a:schemeClr val="tx1">
                <a:lumMod val="95000"/>
                <a:lumOff val="5000"/>
              </a:schemeClr>
            </a:solidFill>
          </a:endParaRPr>
        </a:p>
      </dgm:t>
    </dgm:pt>
    <dgm:pt modelId="{BA108474-477B-409C-B0CF-2A5D70D5D426}" type="parTrans" cxnId="{43DFC2A8-2DFA-4E72-8755-64538BE1E48C}">
      <dgm:prSet/>
      <dgm:spPr/>
      <dgm:t>
        <a:bodyPr/>
        <a:lstStyle/>
        <a:p>
          <a:endParaRPr lang="id-ID" b="1">
            <a:solidFill>
              <a:schemeClr val="tx1">
                <a:lumMod val="95000"/>
                <a:lumOff val="5000"/>
              </a:schemeClr>
            </a:solidFill>
          </a:endParaRPr>
        </a:p>
      </dgm:t>
    </dgm:pt>
    <dgm:pt modelId="{0ADA9557-AD61-4D62-B3A7-C690942D07B9}" type="sibTrans" cxnId="{43DFC2A8-2DFA-4E72-8755-64538BE1E48C}">
      <dgm:prSet/>
      <dgm:spPr/>
      <dgm:t>
        <a:bodyPr/>
        <a:lstStyle/>
        <a:p>
          <a:endParaRPr lang="id-ID" b="1">
            <a:solidFill>
              <a:schemeClr val="tx1">
                <a:lumMod val="95000"/>
                <a:lumOff val="5000"/>
              </a:schemeClr>
            </a:solidFill>
          </a:endParaRPr>
        </a:p>
      </dgm:t>
    </dgm:pt>
    <dgm:pt modelId="{BBD55158-4FFB-40C8-8E29-B564F9EA926F}">
      <dgm:prSet phldrT="[Text]"/>
      <dgm:spPr/>
      <dgm:t>
        <a:bodyPr/>
        <a:lstStyle/>
        <a:p>
          <a:r>
            <a:rPr lang="id-ID" b="1" dirty="0" smtClean="0"/>
            <a:t>Provinsi</a:t>
          </a:r>
          <a:endParaRPr lang="id-ID" b="1" dirty="0"/>
        </a:p>
      </dgm:t>
    </dgm:pt>
    <dgm:pt modelId="{8D629D87-5D38-4CBD-8DE8-B414B6F1F37E}" type="parTrans" cxnId="{A00B840E-55A9-40DF-AEBD-60E5D80919CA}">
      <dgm:prSet/>
      <dgm:spPr/>
      <dgm:t>
        <a:bodyPr/>
        <a:lstStyle/>
        <a:p>
          <a:endParaRPr lang="id-ID" b="1">
            <a:solidFill>
              <a:schemeClr val="tx1">
                <a:lumMod val="95000"/>
                <a:lumOff val="5000"/>
              </a:schemeClr>
            </a:solidFill>
          </a:endParaRPr>
        </a:p>
      </dgm:t>
    </dgm:pt>
    <dgm:pt modelId="{30406C2E-0F7F-4EAD-BBD1-731A1164B0C9}" type="sibTrans" cxnId="{A00B840E-55A9-40DF-AEBD-60E5D80919CA}">
      <dgm:prSet/>
      <dgm:spPr/>
      <dgm:t>
        <a:bodyPr/>
        <a:lstStyle/>
        <a:p>
          <a:endParaRPr lang="id-ID" b="1">
            <a:solidFill>
              <a:schemeClr val="tx1">
                <a:lumMod val="95000"/>
                <a:lumOff val="5000"/>
              </a:schemeClr>
            </a:solidFill>
          </a:endParaRPr>
        </a:p>
      </dgm:t>
    </dgm:pt>
    <dgm:pt modelId="{A2EBE4E0-6C2C-428F-BBB6-9763396018B2}">
      <dgm:prSet custT="1"/>
      <dgm:spPr>
        <a:solidFill>
          <a:srgbClr val="FFFF00">
            <a:alpha val="90000"/>
          </a:srgbClr>
        </a:solidFill>
      </dgm:spPr>
      <dgm:t>
        <a:bodyPr/>
        <a:lstStyle/>
        <a:p>
          <a:r>
            <a:rPr lang="id-ID" sz="1400" b="0" dirty="0" smtClean="0">
              <a:solidFill>
                <a:schemeClr val="tx1">
                  <a:lumMod val="95000"/>
                  <a:lumOff val="5000"/>
                </a:schemeClr>
              </a:solidFill>
            </a:rPr>
            <a:t>Minggu ke I mei</a:t>
          </a:r>
          <a:endParaRPr lang="id-ID" sz="1400" b="0" dirty="0">
            <a:solidFill>
              <a:schemeClr val="tx1">
                <a:lumMod val="95000"/>
                <a:lumOff val="5000"/>
              </a:schemeClr>
            </a:solidFill>
          </a:endParaRPr>
        </a:p>
      </dgm:t>
    </dgm:pt>
    <dgm:pt modelId="{941FFEDE-63DE-4FAF-AC7C-3D142ECA5C1F}" type="parTrans" cxnId="{755C6BCA-324A-4115-8A5F-03B673E97B5C}">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9744A524-B5C0-4FB7-A95F-9703A231C4BE}" type="sibTrans" cxnId="{755C6BCA-324A-4115-8A5F-03B673E97B5C}">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C990876C-DD90-42C6-BC8B-46F58052616C}">
      <dgm:prSet phldrT="[Text]"/>
      <dgm:spPr/>
      <dgm:t>
        <a:bodyPr/>
        <a:lstStyle/>
        <a:p>
          <a:r>
            <a:rPr lang="id-ID" b="1" dirty="0" smtClean="0"/>
            <a:t>Regional</a:t>
          </a:r>
          <a:endParaRPr lang="id-ID" b="1" dirty="0"/>
        </a:p>
      </dgm:t>
    </dgm:pt>
    <dgm:pt modelId="{EB42672C-9324-4F57-91D0-7BEDB5C980D6}" type="parTrans" cxnId="{D54F7619-B0FF-4EF2-B164-D58E2EFBADC5}">
      <dgm:prSet/>
      <dgm:spPr/>
      <dgm:t>
        <a:bodyPr/>
        <a:lstStyle/>
        <a:p>
          <a:endParaRPr lang="id-ID" b="1">
            <a:solidFill>
              <a:schemeClr val="tx1">
                <a:lumMod val="95000"/>
                <a:lumOff val="5000"/>
              </a:schemeClr>
            </a:solidFill>
          </a:endParaRPr>
        </a:p>
      </dgm:t>
    </dgm:pt>
    <dgm:pt modelId="{CD0363ED-044C-43F5-A6A5-642BCF2B170E}" type="sibTrans" cxnId="{D54F7619-B0FF-4EF2-B164-D58E2EFBADC5}">
      <dgm:prSet/>
      <dgm:spPr/>
      <dgm:t>
        <a:bodyPr/>
        <a:lstStyle/>
        <a:p>
          <a:endParaRPr lang="id-ID" b="1">
            <a:solidFill>
              <a:schemeClr val="tx1">
                <a:lumMod val="95000"/>
                <a:lumOff val="5000"/>
              </a:schemeClr>
            </a:solidFill>
          </a:endParaRPr>
        </a:p>
      </dgm:t>
    </dgm:pt>
    <dgm:pt modelId="{BFA54597-CD0C-40FE-A92C-4C3F08CE218B}">
      <dgm:prSet phldrT="[Text]" custT="1"/>
      <dgm:spPr>
        <a:solidFill>
          <a:srgbClr val="FFFF00">
            <a:alpha val="90000"/>
          </a:srgbClr>
        </a:solidFill>
      </dgm:spPr>
      <dgm:t>
        <a:bodyPr/>
        <a:lstStyle/>
        <a:p>
          <a:r>
            <a:rPr lang="id-ID" sz="1400" b="0" dirty="0" smtClean="0">
              <a:solidFill>
                <a:schemeClr val="tx1">
                  <a:lumMod val="95000"/>
                  <a:lumOff val="5000"/>
                </a:schemeClr>
              </a:solidFill>
            </a:rPr>
            <a:t>Minggu ke I Juni</a:t>
          </a:r>
          <a:endParaRPr lang="id-ID" sz="1400" b="0" dirty="0">
            <a:solidFill>
              <a:schemeClr val="tx1">
                <a:lumMod val="95000"/>
                <a:lumOff val="5000"/>
              </a:schemeClr>
            </a:solidFill>
          </a:endParaRPr>
        </a:p>
      </dgm:t>
    </dgm:pt>
    <dgm:pt modelId="{DB05A0B3-2EE9-4109-9DD7-733F4036C5E9}" type="parTrans" cxnId="{48996E38-961F-4340-AB06-D9E36B2ACDA4}">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8B670273-FED4-4F3F-9E2E-0AE022863803}" type="sibTrans" cxnId="{48996E38-961F-4340-AB06-D9E36B2ACDA4}">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F05A4D97-BE18-46A2-876B-B83736631F61}">
      <dgm:prSet phldrT="[Text]" custT="1"/>
      <dgm:spPr>
        <a:solidFill>
          <a:srgbClr val="D64AA7">
            <a:alpha val="90000"/>
          </a:srgbClr>
        </a:solidFill>
      </dgm:spPr>
      <dgm:t>
        <a:bodyPr/>
        <a:lstStyle/>
        <a:p>
          <a:r>
            <a:rPr lang="id-ID" sz="1400" b="0" dirty="0" smtClean="0">
              <a:solidFill>
                <a:schemeClr val="tx1">
                  <a:lumMod val="95000"/>
                  <a:lumOff val="5000"/>
                </a:schemeClr>
              </a:solidFill>
            </a:rPr>
            <a:t>Minggu ke II – IV Juni</a:t>
          </a:r>
          <a:endParaRPr lang="id-ID" sz="1400" b="0" dirty="0">
            <a:solidFill>
              <a:schemeClr val="tx1">
                <a:lumMod val="95000"/>
                <a:lumOff val="5000"/>
              </a:schemeClr>
            </a:solidFill>
          </a:endParaRPr>
        </a:p>
      </dgm:t>
    </dgm:pt>
    <dgm:pt modelId="{6AB91990-2AB9-4C04-ABA2-D2E5F5252270}" type="parTrans" cxnId="{00AB5413-610F-401B-AA0F-47F9502C35DF}">
      <dgm:prSet/>
      <dgm:spPr/>
      <dgm:t>
        <a:bodyPr/>
        <a:lstStyle/>
        <a:p>
          <a:endParaRPr lang="id-ID" b="1">
            <a:solidFill>
              <a:schemeClr val="tx1">
                <a:lumMod val="95000"/>
                <a:lumOff val="5000"/>
              </a:schemeClr>
            </a:solidFill>
          </a:endParaRPr>
        </a:p>
      </dgm:t>
    </dgm:pt>
    <dgm:pt modelId="{E44CEE01-6B1D-440B-9C8A-EF3B6B0A71A5}" type="sibTrans" cxnId="{00AB5413-610F-401B-AA0F-47F9502C35DF}">
      <dgm:prSet/>
      <dgm:spPr/>
      <dgm:t>
        <a:bodyPr/>
        <a:lstStyle/>
        <a:p>
          <a:endParaRPr lang="id-ID" b="1">
            <a:solidFill>
              <a:schemeClr val="tx1">
                <a:lumMod val="95000"/>
                <a:lumOff val="5000"/>
              </a:schemeClr>
            </a:solidFill>
          </a:endParaRPr>
        </a:p>
      </dgm:t>
    </dgm:pt>
    <dgm:pt modelId="{C6BF1290-FD6A-4202-BA83-AF448B72BF9B}">
      <dgm:prSet phldrT="[Text]" custT="1"/>
      <dgm:spPr>
        <a:solidFill>
          <a:srgbClr val="D64AA7">
            <a:alpha val="90000"/>
          </a:srgbClr>
        </a:solidFill>
      </dgm:spPr>
      <dgm:t>
        <a:bodyPr/>
        <a:lstStyle/>
        <a:p>
          <a:r>
            <a:rPr lang="id-ID" sz="1400" b="0" dirty="0" smtClean="0">
              <a:solidFill>
                <a:schemeClr val="tx1">
                  <a:lumMod val="95000"/>
                  <a:lumOff val="5000"/>
                </a:schemeClr>
              </a:solidFill>
            </a:rPr>
            <a:t>Minggu ke II – IV Juli</a:t>
          </a:r>
          <a:endParaRPr lang="id-ID" sz="1400" b="0" dirty="0">
            <a:solidFill>
              <a:schemeClr val="tx1">
                <a:lumMod val="95000"/>
                <a:lumOff val="5000"/>
              </a:schemeClr>
            </a:solidFill>
          </a:endParaRPr>
        </a:p>
      </dgm:t>
    </dgm:pt>
    <dgm:pt modelId="{E202315E-4B28-4CF4-A78F-E5038B466C9F}" type="parTrans" cxnId="{BC424DE3-4EC7-4C2A-BA62-0C61EBEF954C}">
      <dgm:prSet/>
      <dgm:spPr/>
      <dgm:t>
        <a:bodyPr/>
        <a:lstStyle/>
        <a:p>
          <a:endParaRPr lang="id-ID" b="1">
            <a:solidFill>
              <a:schemeClr val="tx1">
                <a:lumMod val="95000"/>
                <a:lumOff val="5000"/>
              </a:schemeClr>
            </a:solidFill>
          </a:endParaRPr>
        </a:p>
      </dgm:t>
    </dgm:pt>
    <dgm:pt modelId="{82F99E06-6F3C-4C86-BA1A-BBF83CC72CE6}" type="sibTrans" cxnId="{BC424DE3-4EC7-4C2A-BA62-0C61EBEF954C}">
      <dgm:prSet/>
      <dgm:spPr/>
      <dgm:t>
        <a:bodyPr/>
        <a:lstStyle/>
        <a:p>
          <a:endParaRPr lang="id-ID" b="1">
            <a:solidFill>
              <a:schemeClr val="tx1">
                <a:lumMod val="95000"/>
                <a:lumOff val="5000"/>
              </a:schemeClr>
            </a:solidFill>
          </a:endParaRPr>
        </a:p>
      </dgm:t>
    </dgm:pt>
    <dgm:pt modelId="{91FFD6DD-D223-4BAC-AC6C-289B06A116D0}">
      <dgm:prSet phldrT="[Text]" custT="1"/>
      <dgm:spPr>
        <a:solidFill>
          <a:srgbClr val="FFFF00">
            <a:alpha val="90000"/>
          </a:srgbClr>
        </a:solidFill>
      </dgm:spPr>
      <dgm:t>
        <a:bodyPr/>
        <a:lstStyle/>
        <a:p>
          <a:r>
            <a:rPr lang="id-ID" sz="1400" b="0" dirty="0" smtClean="0">
              <a:solidFill>
                <a:schemeClr val="tx1">
                  <a:lumMod val="95000"/>
                  <a:lumOff val="5000"/>
                </a:schemeClr>
              </a:solidFill>
            </a:rPr>
            <a:t>Minggu ke I Juli</a:t>
          </a:r>
          <a:endParaRPr lang="id-ID" sz="1400" b="0" dirty="0">
            <a:solidFill>
              <a:schemeClr val="tx1">
                <a:lumMod val="95000"/>
                <a:lumOff val="5000"/>
              </a:schemeClr>
            </a:solidFill>
          </a:endParaRPr>
        </a:p>
      </dgm:t>
    </dgm:pt>
    <dgm:pt modelId="{6F3B4495-27F0-4F85-873A-6F461B02D2A4}" type="parTrans" cxnId="{2F59B4BB-A69A-446A-AF09-086F69B7321A}">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9F3B483C-A674-479F-B838-255900B2BC8A}" type="sibTrans" cxnId="{2F59B4BB-A69A-446A-AF09-086F69B7321A}">
      <dgm:prSet/>
      <dgm:spPr>
        <a:solidFill>
          <a:schemeClr val="tx1">
            <a:lumMod val="50000"/>
            <a:lumOff val="50000"/>
          </a:schemeClr>
        </a:solidFill>
      </dgm:spPr>
      <dgm:t>
        <a:bodyPr/>
        <a:lstStyle/>
        <a:p>
          <a:endParaRPr lang="id-ID" b="1">
            <a:solidFill>
              <a:schemeClr val="tx1">
                <a:lumMod val="95000"/>
                <a:lumOff val="5000"/>
              </a:schemeClr>
            </a:solidFill>
          </a:endParaRPr>
        </a:p>
      </dgm:t>
    </dgm:pt>
    <dgm:pt modelId="{22751E54-569C-44FC-82AA-6011AA8A9B4D}">
      <dgm:prSet phldrT="[Text]"/>
      <dgm:spPr>
        <a:solidFill>
          <a:srgbClr val="00B050"/>
        </a:solidFill>
      </dgm:spPr>
      <dgm:t>
        <a:bodyPr/>
        <a:lstStyle/>
        <a:p>
          <a:r>
            <a:rPr lang="id-ID" b="1" dirty="0" smtClean="0"/>
            <a:t>Desa/kel</a:t>
          </a:r>
          <a:endParaRPr lang="id-ID" b="1" dirty="0"/>
        </a:p>
      </dgm:t>
    </dgm:pt>
    <dgm:pt modelId="{697CD016-0F32-4394-AEBF-EDF2DB24336F}" type="parTrans" cxnId="{F9D73DD8-8F7C-47BD-90FE-1003133002A8}">
      <dgm:prSet/>
      <dgm:spPr/>
      <dgm:t>
        <a:bodyPr/>
        <a:lstStyle/>
        <a:p>
          <a:endParaRPr lang="id-ID"/>
        </a:p>
      </dgm:t>
    </dgm:pt>
    <dgm:pt modelId="{8E27E043-38BC-482C-AB8F-7BF8CB50B9A3}" type="sibTrans" cxnId="{F9D73DD8-8F7C-47BD-90FE-1003133002A8}">
      <dgm:prSet/>
      <dgm:spPr/>
      <dgm:t>
        <a:bodyPr/>
        <a:lstStyle/>
        <a:p>
          <a:endParaRPr lang="id-ID"/>
        </a:p>
      </dgm:t>
    </dgm:pt>
    <dgm:pt modelId="{C252E1A2-5BE6-4D42-B5F0-7AC2806A2E74}">
      <dgm:prSet phldrT="[Text]" custT="1"/>
      <dgm:spPr>
        <a:solidFill>
          <a:srgbClr val="00B050"/>
        </a:solidFill>
      </dgm:spPr>
      <dgm:t>
        <a:bodyPr/>
        <a:lstStyle/>
        <a:p>
          <a:pPr>
            <a:lnSpc>
              <a:spcPct val="100000"/>
            </a:lnSpc>
            <a:spcAft>
              <a:spcPts val="0"/>
            </a:spcAft>
          </a:pPr>
          <a:r>
            <a:rPr lang="id-ID" sz="1400" b="0" dirty="0" smtClean="0"/>
            <a:t>Jan -  Minggu </a:t>
          </a:r>
        </a:p>
        <a:p>
          <a:pPr>
            <a:lnSpc>
              <a:spcPct val="100000"/>
            </a:lnSpc>
            <a:spcAft>
              <a:spcPts val="0"/>
            </a:spcAft>
          </a:pPr>
          <a:r>
            <a:rPr lang="id-ID" sz="1400" b="0" dirty="0" smtClean="0"/>
            <a:t>ke III Feb</a:t>
          </a:r>
          <a:endParaRPr lang="id-ID" sz="1400" b="0" dirty="0"/>
        </a:p>
      </dgm:t>
    </dgm:pt>
    <dgm:pt modelId="{8832F425-127E-428B-B917-5557E9E258C3}" type="parTrans" cxnId="{24611F09-8854-43DB-9616-8E0B866EB796}">
      <dgm:prSet/>
      <dgm:spPr>
        <a:solidFill>
          <a:srgbClr val="00B050"/>
        </a:solidFill>
      </dgm:spPr>
      <dgm:t>
        <a:bodyPr/>
        <a:lstStyle/>
        <a:p>
          <a:endParaRPr lang="id-ID"/>
        </a:p>
      </dgm:t>
    </dgm:pt>
    <dgm:pt modelId="{7D43D088-64F1-471E-A405-917AABD97BCC}" type="sibTrans" cxnId="{24611F09-8854-43DB-9616-8E0B866EB796}">
      <dgm:prSet/>
      <dgm:spPr/>
      <dgm:t>
        <a:bodyPr/>
        <a:lstStyle/>
        <a:p>
          <a:endParaRPr lang="id-ID"/>
        </a:p>
      </dgm:t>
    </dgm:pt>
    <dgm:pt modelId="{DB22F74C-916C-4909-876F-6D8DBD0DCAD4}" type="pres">
      <dgm:prSet presAssocID="{C58C9AD6-FA18-439E-9325-AF3ED84696D1}" presName="Name0" presStyleCnt="0">
        <dgm:presLayoutVars>
          <dgm:dir/>
          <dgm:animLvl val="lvl"/>
          <dgm:resizeHandles val="exact"/>
        </dgm:presLayoutVars>
      </dgm:prSet>
      <dgm:spPr/>
      <dgm:t>
        <a:bodyPr/>
        <a:lstStyle/>
        <a:p>
          <a:endParaRPr lang="id-ID"/>
        </a:p>
      </dgm:t>
    </dgm:pt>
    <dgm:pt modelId="{56634A41-D6B6-48BB-BAF9-20EECC21DA90}" type="pres">
      <dgm:prSet presAssocID="{22751E54-569C-44FC-82AA-6011AA8A9B4D}" presName="vertFlow" presStyleCnt="0"/>
      <dgm:spPr/>
    </dgm:pt>
    <dgm:pt modelId="{19A295AE-58E9-404C-8F8F-9120D40EF933}" type="pres">
      <dgm:prSet presAssocID="{22751E54-569C-44FC-82AA-6011AA8A9B4D}" presName="header" presStyleLbl="node1" presStyleIdx="0" presStyleCnt="5" custLinFactY="-61109" custLinFactNeighborX="-523" custLinFactNeighborY="-100000"/>
      <dgm:spPr/>
      <dgm:t>
        <a:bodyPr/>
        <a:lstStyle/>
        <a:p>
          <a:endParaRPr lang="id-ID"/>
        </a:p>
      </dgm:t>
    </dgm:pt>
    <dgm:pt modelId="{F448C426-E826-49E8-ACED-B52D7051E424}" type="pres">
      <dgm:prSet presAssocID="{8832F425-127E-428B-B917-5557E9E258C3}" presName="parTrans" presStyleLbl="sibTrans2D1" presStyleIdx="0" presStyleCnt="9" custAng="237233" custScaleX="152248" custScaleY="460818"/>
      <dgm:spPr/>
      <dgm:t>
        <a:bodyPr/>
        <a:lstStyle/>
        <a:p>
          <a:endParaRPr lang="id-ID"/>
        </a:p>
      </dgm:t>
    </dgm:pt>
    <dgm:pt modelId="{8DB4A2B5-E846-47B1-B61F-63849F41A07F}" type="pres">
      <dgm:prSet presAssocID="{C252E1A2-5BE6-4D42-B5F0-7AC2806A2E74}" presName="child" presStyleLbl="alignAccFollowNode1" presStyleIdx="0" presStyleCnt="9" custScaleY="144659" custLinFactY="100269" custLinFactNeighborX="4992" custLinFactNeighborY="200000">
        <dgm:presLayoutVars>
          <dgm:chMax val="0"/>
          <dgm:bulletEnabled val="1"/>
        </dgm:presLayoutVars>
      </dgm:prSet>
      <dgm:spPr/>
      <dgm:t>
        <a:bodyPr/>
        <a:lstStyle/>
        <a:p>
          <a:endParaRPr lang="id-ID"/>
        </a:p>
      </dgm:t>
    </dgm:pt>
    <dgm:pt modelId="{D34F6AD6-5A61-402D-BF17-318C1D2182D8}" type="pres">
      <dgm:prSet presAssocID="{22751E54-569C-44FC-82AA-6011AA8A9B4D}" presName="hSp" presStyleCnt="0"/>
      <dgm:spPr/>
    </dgm:pt>
    <dgm:pt modelId="{456C2516-2DF3-4672-BDDD-1E69E7CE4142}" type="pres">
      <dgm:prSet presAssocID="{5CCC7117-8307-45CA-AC90-588469454871}" presName="vertFlow" presStyleCnt="0"/>
      <dgm:spPr/>
    </dgm:pt>
    <dgm:pt modelId="{B0A100E4-D020-4957-BC0D-BDF9A563A101}" type="pres">
      <dgm:prSet presAssocID="{5CCC7117-8307-45CA-AC90-588469454871}" presName="header" presStyleLbl="node1" presStyleIdx="1" presStyleCnt="5" custLinFactY="-51380" custLinFactNeighborY="-100000"/>
      <dgm:spPr/>
      <dgm:t>
        <a:bodyPr/>
        <a:lstStyle/>
        <a:p>
          <a:endParaRPr lang="id-ID"/>
        </a:p>
      </dgm:t>
    </dgm:pt>
    <dgm:pt modelId="{496B2FA6-C643-492A-AC8E-94E99350E4DC}" type="pres">
      <dgm:prSet presAssocID="{AEF5A69C-A5C9-40A8-8DCC-80688F924D3E}" presName="parTrans" presStyleLbl="sibTrans2D1" presStyleIdx="1" presStyleCnt="9" custScaleX="157806" custScaleY="486837" custLinFactNeighborY="44086"/>
      <dgm:spPr/>
      <dgm:t>
        <a:bodyPr/>
        <a:lstStyle/>
        <a:p>
          <a:endParaRPr lang="id-ID"/>
        </a:p>
      </dgm:t>
    </dgm:pt>
    <dgm:pt modelId="{6ABA3522-97C9-4220-935C-C957B9D7D7B6}" type="pres">
      <dgm:prSet presAssocID="{E0ED9D25-640F-4958-A755-186BA908F0B6}" presName="child" presStyleLbl="alignAccFollowNode1" presStyleIdx="1" presStyleCnt="9" custLinFactY="101089" custLinFactNeighborY="200000">
        <dgm:presLayoutVars>
          <dgm:chMax val="0"/>
          <dgm:bulletEnabled val="1"/>
        </dgm:presLayoutVars>
      </dgm:prSet>
      <dgm:spPr/>
      <dgm:t>
        <a:bodyPr/>
        <a:lstStyle/>
        <a:p>
          <a:endParaRPr lang="id-ID"/>
        </a:p>
      </dgm:t>
    </dgm:pt>
    <dgm:pt modelId="{9F4C1231-412E-47D8-A628-82DE4941F73F}" type="pres">
      <dgm:prSet presAssocID="{467312CF-FD23-490B-ABF5-CED077E57F98}" presName="sibTrans" presStyleLbl="sibTrans2D1" presStyleIdx="2" presStyleCnt="9" custScaleX="72595" custScaleY="486837" custLinFactY="70021" custLinFactNeighborY="100000"/>
      <dgm:spPr/>
      <dgm:t>
        <a:bodyPr/>
        <a:lstStyle/>
        <a:p>
          <a:endParaRPr lang="id-ID"/>
        </a:p>
      </dgm:t>
    </dgm:pt>
    <dgm:pt modelId="{B38992BA-6AD0-4299-A8CD-317B80450FFD}" type="pres">
      <dgm:prSet presAssocID="{E128E3E2-C98A-468E-9E19-B41FE3944D3B}" presName="child" presStyleLbl="alignAccFollowNode1" presStyleIdx="2" presStyleCnt="9" custScaleY="164735" custLinFactY="496044" custLinFactNeighborY="500000">
        <dgm:presLayoutVars>
          <dgm:chMax val="0"/>
          <dgm:bulletEnabled val="1"/>
        </dgm:presLayoutVars>
      </dgm:prSet>
      <dgm:spPr/>
      <dgm:t>
        <a:bodyPr/>
        <a:lstStyle/>
        <a:p>
          <a:endParaRPr lang="id-ID"/>
        </a:p>
      </dgm:t>
    </dgm:pt>
    <dgm:pt modelId="{F89A103B-2ADF-45F5-A36B-A05B4228DE8D}" type="pres">
      <dgm:prSet presAssocID="{5CCC7117-8307-45CA-AC90-588469454871}" presName="hSp" presStyleCnt="0"/>
      <dgm:spPr/>
    </dgm:pt>
    <dgm:pt modelId="{6D7344CE-7FB4-41B5-880D-066402BD1E59}" type="pres">
      <dgm:prSet presAssocID="{FFEE73D7-B5FB-45A4-956C-F3EF6C9D3340}" presName="vertFlow" presStyleCnt="0"/>
      <dgm:spPr/>
    </dgm:pt>
    <dgm:pt modelId="{E2734DAD-7C6C-414B-A619-A7621710165A}" type="pres">
      <dgm:prSet presAssocID="{FFEE73D7-B5FB-45A4-956C-F3EF6C9D3340}" presName="header" presStyleLbl="node1" presStyleIdx="2" presStyleCnt="5" custLinFactY="-51380" custLinFactNeighborY="-100000"/>
      <dgm:spPr/>
      <dgm:t>
        <a:bodyPr/>
        <a:lstStyle/>
        <a:p>
          <a:endParaRPr lang="id-ID"/>
        </a:p>
      </dgm:t>
    </dgm:pt>
    <dgm:pt modelId="{48378E46-1412-4F36-A613-F6591B9FEA7D}" type="pres">
      <dgm:prSet presAssocID="{941FFEDE-63DE-4FAF-AC7C-3D142ECA5C1F}" presName="parTrans" presStyleLbl="sibTrans2D1" presStyleIdx="3" presStyleCnt="9" custScaleX="168986" custScaleY="495771" custLinFactY="196" custLinFactNeighborY="100000"/>
      <dgm:spPr/>
      <dgm:t>
        <a:bodyPr/>
        <a:lstStyle/>
        <a:p>
          <a:endParaRPr lang="id-ID"/>
        </a:p>
      </dgm:t>
    </dgm:pt>
    <dgm:pt modelId="{6B8EDCDB-A72E-467D-958C-79155C35185F}" type="pres">
      <dgm:prSet presAssocID="{A2EBE4E0-6C2C-428F-BBB6-9763396018B2}" presName="child" presStyleLbl="alignAccFollowNode1" presStyleIdx="3" presStyleCnt="9" custLinFactY="101220" custLinFactNeighborY="200000">
        <dgm:presLayoutVars>
          <dgm:chMax val="0"/>
          <dgm:bulletEnabled val="1"/>
        </dgm:presLayoutVars>
      </dgm:prSet>
      <dgm:spPr/>
      <dgm:t>
        <a:bodyPr/>
        <a:lstStyle/>
        <a:p>
          <a:endParaRPr lang="id-ID"/>
        </a:p>
      </dgm:t>
    </dgm:pt>
    <dgm:pt modelId="{7FDFCDF7-43F4-48D4-AE27-0A860D31FAAA}" type="pres">
      <dgm:prSet presAssocID="{9744A524-B5C0-4FB7-A95F-9703A231C4BE}" presName="sibTrans" presStyleLbl="sibTrans2D1" presStyleIdx="4" presStyleCnt="9" custScaleX="71246" custScaleY="495769" custLinFactNeighborY="-26436"/>
      <dgm:spPr/>
      <dgm:t>
        <a:bodyPr/>
        <a:lstStyle/>
        <a:p>
          <a:endParaRPr lang="id-ID"/>
        </a:p>
      </dgm:t>
    </dgm:pt>
    <dgm:pt modelId="{393EEE9D-49F9-4CA0-BEC8-364F059C2D46}" type="pres">
      <dgm:prSet presAssocID="{DAF4F76F-4ED9-46CA-A27E-A263786DA900}" presName="child" presStyleLbl="alignAccFollowNode1" presStyleIdx="4" presStyleCnt="9" custScaleY="143885" custLinFactY="496692" custLinFactNeighborY="500000">
        <dgm:presLayoutVars>
          <dgm:chMax val="0"/>
          <dgm:bulletEnabled val="1"/>
        </dgm:presLayoutVars>
      </dgm:prSet>
      <dgm:spPr/>
      <dgm:t>
        <a:bodyPr/>
        <a:lstStyle/>
        <a:p>
          <a:endParaRPr lang="id-ID"/>
        </a:p>
      </dgm:t>
    </dgm:pt>
    <dgm:pt modelId="{44B5B8CC-1D34-4523-951E-06229F5A7D94}" type="pres">
      <dgm:prSet presAssocID="{FFEE73D7-B5FB-45A4-956C-F3EF6C9D3340}" presName="hSp" presStyleCnt="0"/>
      <dgm:spPr/>
    </dgm:pt>
    <dgm:pt modelId="{804805AE-35BA-4DB4-A965-C6CA298894BB}" type="pres">
      <dgm:prSet presAssocID="{BBD55158-4FFB-40C8-8E29-B564F9EA926F}" presName="vertFlow" presStyleCnt="0"/>
      <dgm:spPr/>
    </dgm:pt>
    <dgm:pt modelId="{9F77D536-457A-4BDB-9E6D-546D9BEC61DF}" type="pres">
      <dgm:prSet presAssocID="{BBD55158-4FFB-40C8-8E29-B564F9EA926F}" presName="header" presStyleLbl="node1" presStyleIdx="3" presStyleCnt="5" custLinFactY="-51380" custLinFactNeighborY="-100000"/>
      <dgm:spPr/>
      <dgm:t>
        <a:bodyPr/>
        <a:lstStyle/>
        <a:p>
          <a:endParaRPr lang="id-ID"/>
        </a:p>
      </dgm:t>
    </dgm:pt>
    <dgm:pt modelId="{B72CE214-CED2-4AF4-AC47-53B42BF0067E}" type="pres">
      <dgm:prSet presAssocID="{DB05A0B3-2EE9-4109-9DD7-733F4036C5E9}" presName="parTrans" presStyleLbl="sibTrans2D1" presStyleIdx="5" presStyleCnt="9" custScaleX="169273" custScaleY="495772" custLinFactY="100" custLinFactNeighborY="100000"/>
      <dgm:spPr/>
      <dgm:t>
        <a:bodyPr/>
        <a:lstStyle/>
        <a:p>
          <a:endParaRPr lang="id-ID"/>
        </a:p>
      </dgm:t>
    </dgm:pt>
    <dgm:pt modelId="{3526CC22-3E69-42FF-98AF-51C4432B1770}" type="pres">
      <dgm:prSet presAssocID="{BFA54597-CD0C-40FE-A92C-4C3F08CE218B}" presName="child" presStyleLbl="alignAccFollowNode1" presStyleIdx="5" presStyleCnt="9" custLinFactY="100000" custLinFactNeighborY="132287">
        <dgm:presLayoutVars>
          <dgm:chMax val="0"/>
          <dgm:bulletEnabled val="1"/>
        </dgm:presLayoutVars>
      </dgm:prSet>
      <dgm:spPr/>
      <dgm:t>
        <a:bodyPr/>
        <a:lstStyle/>
        <a:p>
          <a:endParaRPr lang="id-ID"/>
        </a:p>
      </dgm:t>
    </dgm:pt>
    <dgm:pt modelId="{AC966070-9C6C-4907-AD7E-52F8F6260F91}" type="pres">
      <dgm:prSet presAssocID="{8B670273-FED4-4F3F-9E2E-0AE022863803}" presName="sibTrans" presStyleLbl="sibTrans2D1" presStyleIdx="6" presStyleCnt="9" custScaleX="66727" custScaleY="550188" custLinFactY="41599" custLinFactNeighborY="100000"/>
      <dgm:spPr/>
      <dgm:t>
        <a:bodyPr/>
        <a:lstStyle/>
        <a:p>
          <a:endParaRPr lang="id-ID"/>
        </a:p>
      </dgm:t>
    </dgm:pt>
    <dgm:pt modelId="{61341CF6-1401-45F9-8E04-F518E24D39F6}" type="pres">
      <dgm:prSet presAssocID="{F05A4D97-BE18-46A2-876B-B83736631F61}" presName="child" presStyleLbl="alignAccFollowNode1" presStyleIdx="6" presStyleCnt="9" custScaleY="166927" custLinFactY="496693" custLinFactNeighborY="500000">
        <dgm:presLayoutVars>
          <dgm:chMax val="0"/>
          <dgm:bulletEnabled val="1"/>
        </dgm:presLayoutVars>
      </dgm:prSet>
      <dgm:spPr/>
      <dgm:t>
        <a:bodyPr/>
        <a:lstStyle/>
        <a:p>
          <a:endParaRPr lang="id-ID"/>
        </a:p>
      </dgm:t>
    </dgm:pt>
    <dgm:pt modelId="{C5301AEA-C82E-4520-BBFD-4237EDADADFC}" type="pres">
      <dgm:prSet presAssocID="{BBD55158-4FFB-40C8-8E29-B564F9EA926F}" presName="hSp" presStyleCnt="0"/>
      <dgm:spPr/>
    </dgm:pt>
    <dgm:pt modelId="{58D03953-339D-423D-8A85-33B7AC740236}" type="pres">
      <dgm:prSet presAssocID="{C990876C-DD90-42C6-BC8B-46F58052616C}" presName="vertFlow" presStyleCnt="0"/>
      <dgm:spPr/>
    </dgm:pt>
    <dgm:pt modelId="{8AC1D921-9970-425D-96A9-B63F4CD9BE49}" type="pres">
      <dgm:prSet presAssocID="{C990876C-DD90-42C6-BC8B-46F58052616C}" presName="header" presStyleLbl="node1" presStyleIdx="4" presStyleCnt="5" custLinFactY="-51380" custLinFactNeighborY="-100000"/>
      <dgm:spPr/>
      <dgm:t>
        <a:bodyPr/>
        <a:lstStyle/>
        <a:p>
          <a:endParaRPr lang="id-ID"/>
        </a:p>
      </dgm:t>
    </dgm:pt>
    <dgm:pt modelId="{9528BD8E-CB9D-4A4A-A7E1-AAC7E1A0D748}" type="pres">
      <dgm:prSet presAssocID="{6F3B4495-27F0-4F85-873A-6F461B02D2A4}" presName="parTrans" presStyleLbl="sibTrans2D1" presStyleIdx="7" presStyleCnt="9" custScaleX="168057" custScaleY="486834" custLinFactY="215" custLinFactNeighborY="100000"/>
      <dgm:spPr/>
      <dgm:t>
        <a:bodyPr/>
        <a:lstStyle/>
        <a:p>
          <a:endParaRPr lang="id-ID"/>
        </a:p>
      </dgm:t>
    </dgm:pt>
    <dgm:pt modelId="{96B4B88F-6312-42B1-BB34-474EF2EB800C}" type="pres">
      <dgm:prSet presAssocID="{91FFD6DD-D223-4BAC-AC6C-289B06A116D0}" presName="child" presStyleLbl="alignAccFollowNode1" presStyleIdx="7" presStyleCnt="9" custLinFactY="100000" custLinFactNeighborY="146729">
        <dgm:presLayoutVars>
          <dgm:chMax val="0"/>
          <dgm:bulletEnabled val="1"/>
        </dgm:presLayoutVars>
      </dgm:prSet>
      <dgm:spPr/>
      <dgm:t>
        <a:bodyPr/>
        <a:lstStyle/>
        <a:p>
          <a:endParaRPr lang="id-ID"/>
        </a:p>
      </dgm:t>
    </dgm:pt>
    <dgm:pt modelId="{4591E8A5-4DDA-46A0-8F4E-96BED4524471}" type="pres">
      <dgm:prSet presAssocID="{9F3B483C-A674-479F-B838-255900B2BC8A}" presName="sibTrans" presStyleLbl="sibTrans2D1" presStyleIdx="8" presStyleCnt="9" custScaleX="67296" custScaleY="513642" custLinFactY="67944" custLinFactNeighborY="100000"/>
      <dgm:spPr/>
      <dgm:t>
        <a:bodyPr/>
        <a:lstStyle/>
        <a:p>
          <a:endParaRPr lang="id-ID"/>
        </a:p>
      </dgm:t>
    </dgm:pt>
    <dgm:pt modelId="{41F0C850-FFD6-4125-A6C6-FB26E7AF47D3}" type="pres">
      <dgm:prSet presAssocID="{C6BF1290-FD6A-4202-BA83-AF448B72BF9B}" presName="child" presStyleLbl="alignAccFollowNode1" presStyleIdx="8" presStyleCnt="9" custScaleY="164734" custLinFactY="497920" custLinFactNeighborY="500000">
        <dgm:presLayoutVars>
          <dgm:chMax val="0"/>
          <dgm:bulletEnabled val="1"/>
        </dgm:presLayoutVars>
      </dgm:prSet>
      <dgm:spPr/>
      <dgm:t>
        <a:bodyPr/>
        <a:lstStyle/>
        <a:p>
          <a:endParaRPr lang="id-ID"/>
        </a:p>
      </dgm:t>
    </dgm:pt>
  </dgm:ptLst>
  <dgm:cxnLst>
    <dgm:cxn modelId="{313B4DBE-D255-48B4-816D-1A6A8DDE45BA}" type="presOf" srcId="{9744A524-B5C0-4FB7-A95F-9703A231C4BE}" destId="{7FDFCDF7-43F4-48D4-AE27-0A860D31FAAA}" srcOrd="0" destOrd="0" presId="urn:microsoft.com/office/officeart/2005/8/layout/lProcess1"/>
    <dgm:cxn modelId="{7ED8579C-0AA5-47D9-BB39-6BB555E05D09}" type="presOf" srcId="{6F3B4495-27F0-4F85-873A-6F461B02D2A4}" destId="{9528BD8E-CB9D-4A4A-A7E1-AAC7E1A0D748}" srcOrd="0" destOrd="0" presId="urn:microsoft.com/office/officeart/2005/8/layout/lProcess1"/>
    <dgm:cxn modelId="{F9D73DD8-8F7C-47BD-90FE-1003133002A8}" srcId="{C58C9AD6-FA18-439E-9325-AF3ED84696D1}" destId="{22751E54-569C-44FC-82AA-6011AA8A9B4D}" srcOrd="0" destOrd="0" parTransId="{697CD016-0F32-4394-AEBF-EDF2DB24336F}" sibTransId="{8E27E043-38BC-482C-AB8F-7BF8CB50B9A3}"/>
    <dgm:cxn modelId="{BB957B27-B535-4953-A6AE-B16C2ECC009B}" type="presOf" srcId="{8832F425-127E-428B-B917-5557E9E258C3}" destId="{F448C426-E826-49E8-ACED-B52D7051E424}" srcOrd="0" destOrd="0" presId="urn:microsoft.com/office/officeart/2005/8/layout/lProcess1"/>
    <dgm:cxn modelId="{AA79AC93-B101-4B61-BCB8-8D36F768D161}" srcId="{C58C9AD6-FA18-439E-9325-AF3ED84696D1}" destId="{FFEE73D7-B5FB-45A4-956C-F3EF6C9D3340}" srcOrd="2" destOrd="0" parTransId="{F0451BAB-FB68-49C3-9661-CB4A870655BD}" sibTransId="{BA63915D-0957-4FD2-976C-D51E3EECFAC9}"/>
    <dgm:cxn modelId="{376855C3-DFDA-491E-9E3A-D0CCF69886D4}" type="presOf" srcId="{DAF4F76F-4ED9-46CA-A27E-A263786DA900}" destId="{393EEE9D-49F9-4CA0-BEC8-364F059C2D46}" srcOrd="0" destOrd="0" presId="urn:microsoft.com/office/officeart/2005/8/layout/lProcess1"/>
    <dgm:cxn modelId="{4D673692-B32D-4266-9C14-A5925A8AC703}" type="presOf" srcId="{AEF5A69C-A5C9-40A8-8DCC-80688F924D3E}" destId="{496B2FA6-C643-492A-AC8E-94E99350E4DC}" srcOrd="0" destOrd="0" presId="urn:microsoft.com/office/officeart/2005/8/layout/lProcess1"/>
    <dgm:cxn modelId="{E27A84AA-3A84-4471-B980-AB537A6F238E}" type="presOf" srcId="{BFA54597-CD0C-40FE-A92C-4C3F08CE218B}" destId="{3526CC22-3E69-42FF-98AF-51C4432B1770}" srcOrd="0" destOrd="0" presId="urn:microsoft.com/office/officeart/2005/8/layout/lProcess1"/>
    <dgm:cxn modelId="{834C14C3-4337-424A-A6E2-1DC2726CB842}" srcId="{5CCC7117-8307-45CA-AC90-588469454871}" destId="{E0ED9D25-640F-4958-A755-186BA908F0B6}" srcOrd="0" destOrd="0" parTransId="{AEF5A69C-A5C9-40A8-8DCC-80688F924D3E}" sibTransId="{467312CF-FD23-490B-ABF5-CED077E57F98}"/>
    <dgm:cxn modelId="{2597D4C1-B28B-4A39-99BC-AC0A51FEF84C}" type="presOf" srcId="{C990876C-DD90-42C6-BC8B-46F58052616C}" destId="{8AC1D921-9970-425D-96A9-B63F4CD9BE49}" srcOrd="0" destOrd="0" presId="urn:microsoft.com/office/officeart/2005/8/layout/lProcess1"/>
    <dgm:cxn modelId="{9E876A5A-E085-4441-8AED-27FFD5B35202}" type="presOf" srcId="{BBD55158-4FFB-40C8-8E29-B564F9EA926F}" destId="{9F77D536-457A-4BDB-9E6D-546D9BEC61DF}" srcOrd="0" destOrd="0" presId="urn:microsoft.com/office/officeart/2005/8/layout/lProcess1"/>
    <dgm:cxn modelId="{2F59B4BB-A69A-446A-AF09-086F69B7321A}" srcId="{C990876C-DD90-42C6-BC8B-46F58052616C}" destId="{91FFD6DD-D223-4BAC-AC6C-289B06A116D0}" srcOrd="0" destOrd="0" parTransId="{6F3B4495-27F0-4F85-873A-6F461B02D2A4}" sibTransId="{9F3B483C-A674-479F-B838-255900B2BC8A}"/>
    <dgm:cxn modelId="{2808D7EC-6CE1-46F4-BD49-221BAAE6313B}" type="presOf" srcId="{DB05A0B3-2EE9-4109-9DD7-733F4036C5E9}" destId="{B72CE214-CED2-4AF4-AC47-53B42BF0067E}" srcOrd="0" destOrd="0" presId="urn:microsoft.com/office/officeart/2005/8/layout/lProcess1"/>
    <dgm:cxn modelId="{79FAE337-B8AB-4A10-AD44-383296DB5DE4}" type="presOf" srcId="{FFEE73D7-B5FB-45A4-956C-F3EF6C9D3340}" destId="{E2734DAD-7C6C-414B-A619-A7621710165A}" srcOrd="0" destOrd="0" presId="urn:microsoft.com/office/officeart/2005/8/layout/lProcess1"/>
    <dgm:cxn modelId="{DD144A13-A486-4336-9000-2DC181ABF999}" type="presOf" srcId="{9F3B483C-A674-479F-B838-255900B2BC8A}" destId="{4591E8A5-4DDA-46A0-8F4E-96BED4524471}" srcOrd="0" destOrd="0" presId="urn:microsoft.com/office/officeart/2005/8/layout/lProcess1"/>
    <dgm:cxn modelId="{00AB5413-610F-401B-AA0F-47F9502C35DF}" srcId="{BBD55158-4FFB-40C8-8E29-B564F9EA926F}" destId="{F05A4D97-BE18-46A2-876B-B83736631F61}" srcOrd="1" destOrd="0" parTransId="{6AB91990-2AB9-4C04-ABA2-D2E5F5252270}" sibTransId="{E44CEE01-6B1D-440B-9C8A-EF3B6B0A71A5}"/>
    <dgm:cxn modelId="{8ED0AC6A-6FDE-43CB-84F8-27DFB2C06D12}" type="presOf" srcId="{941FFEDE-63DE-4FAF-AC7C-3D142ECA5C1F}" destId="{48378E46-1412-4F36-A613-F6591B9FEA7D}" srcOrd="0" destOrd="0" presId="urn:microsoft.com/office/officeart/2005/8/layout/lProcess1"/>
    <dgm:cxn modelId="{61F0870C-8AB3-42FB-9C57-B145EBE538A0}" type="presOf" srcId="{A2EBE4E0-6C2C-428F-BBB6-9763396018B2}" destId="{6B8EDCDB-A72E-467D-958C-79155C35185F}" srcOrd="0" destOrd="0" presId="urn:microsoft.com/office/officeart/2005/8/layout/lProcess1"/>
    <dgm:cxn modelId="{BC424DE3-4EC7-4C2A-BA62-0C61EBEF954C}" srcId="{C990876C-DD90-42C6-BC8B-46F58052616C}" destId="{C6BF1290-FD6A-4202-BA83-AF448B72BF9B}" srcOrd="1" destOrd="0" parTransId="{E202315E-4B28-4CF4-A78F-E5038B466C9F}" sibTransId="{82F99E06-6F3C-4C86-BA1A-BBF83CC72CE6}"/>
    <dgm:cxn modelId="{E81D991D-B368-46DE-BC54-354E240200F6}" srcId="{5CCC7117-8307-45CA-AC90-588469454871}" destId="{E128E3E2-C98A-468E-9E19-B41FE3944D3B}" srcOrd="1" destOrd="0" parTransId="{62D50CEB-561C-4FCF-89E5-84DED52A4BCB}" sibTransId="{389CBD69-DF1F-4950-8403-DF185A0347D1}"/>
    <dgm:cxn modelId="{60C0303F-9673-4253-B3F8-AEE54A637136}" type="presOf" srcId="{F05A4D97-BE18-46A2-876B-B83736631F61}" destId="{61341CF6-1401-45F9-8E04-F518E24D39F6}" srcOrd="0" destOrd="0" presId="urn:microsoft.com/office/officeart/2005/8/layout/lProcess1"/>
    <dgm:cxn modelId="{D54F7619-B0FF-4EF2-B164-D58E2EFBADC5}" srcId="{C58C9AD6-FA18-439E-9325-AF3ED84696D1}" destId="{C990876C-DD90-42C6-BC8B-46F58052616C}" srcOrd="4" destOrd="0" parTransId="{EB42672C-9324-4F57-91D0-7BEDB5C980D6}" sibTransId="{CD0363ED-044C-43F5-A6A5-642BCF2B170E}"/>
    <dgm:cxn modelId="{B1C2155E-947F-4E23-96E1-D2D77899EDCA}" type="presOf" srcId="{5CCC7117-8307-45CA-AC90-588469454871}" destId="{B0A100E4-D020-4957-BC0D-BDF9A563A101}" srcOrd="0" destOrd="0" presId="urn:microsoft.com/office/officeart/2005/8/layout/lProcess1"/>
    <dgm:cxn modelId="{38C0210E-F28E-4459-BE32-8210540C07B8}" type="presOf" srcId="{E128E3E2-C98A-468E-9E19-B41FE3944D3B}" destId="{B38992BA-6AD0-4299-A8CD-317B80450FFD}" srcOrd="0" destOrd="0" presId="urn:microsoft.com/office/officeart/2005/8/layout/lProcess1"/>
    <dgm:cxn modelId="{24611F09-8854-43DB-9616-8E0B866EB796}" srcId="{22751E54-569C-44FC-82AA-6011AA8A9B4D}" destId="{C252E1A2-5BE6-4D42-B5F0-7AC2806A2E74}" srcOrd="0" destOrd="0" parTransId="{8832F425-127E-428B-B917-5557E9E258C3}" sibTransId="{7D43D088-64F1-471E-A405-917AABD97BCC}"/>
    <dgm:cxn modelId="{86D7B68F-6002-485D-A82F-657105F30E48}" type="presOf" srcId="{8B670273-FED4-4F3F-9E2E-0AE022863803}" destId="{AC966070-9C6C-4907-AD7E-52F8F6260F91}" srcOrd="0" destOrd="0" presId="urn:microsoft.com/office/officeart/2005/8/layout/lProcess1"/>
    <dgm:cxn modelId="{755C6BCA-324A-4115-8A5F-03B673E97B5C}" srcId="{FFEE73D7-B5FB-45A4-956C-F3EF6C9D3340}" destId="{A2EBE4E0-6C2C-428F-BBB6-9763396018B2}" srcOrd="0" destOrd="0" parTransId="{941FFEDE-63DE-4FAF-AC7C-3D142ECA5C1F}" sibTransId="{9744A524-B5C0-4FB7-A95F-9703A231C4BE}"/>
    <dgm:cxn modelId="{AC1DD40B-462F-40CD-BEA1-760DA4149C59}" type="presOf" srcId="{C6BF1290-FD6A-4202-BA83-AF448B72BF9B}" destId="{41F0C850-FFD6-4125-A6C6-FB26E7AF47D3}" srcOrd="0" destOrd="0" presId="urn:microsoft.com/office/officeart/2005/8/layout/lProcess1"/>
    <dgm:cxn modelId="{4FD6C9CC-1028-4CD9-867A-ADE4B5F82C65}" type="presOf" srcId="{C58C9AD6-FA18-439E-9325-AF3ED84696D1}" destId="{DB22F74C-916C-4909-876F-6D8DBD0DCAD4}" srcOrd="0" destOrd="0" presId="urn:microsoft.com/office/officeart/2005/8/layout/lProcess1"/>
    <dgm:cxn modelId="{0866F792-4D76-405E-B773-5CD35F9D8C95}" type="presOf" srcId="{C252E1A2-5BE6-4D42-B5F0-7AC2806A2E74}" destId="{8DB4A2B5-E846-47B1-B61F-63849F41A07F}" srcOrd="0" destOrd="0" presId="urn:microsoft.com/office/officeart/2005/8/layout/lProcess1"/>
    <dgm:cxn modelId="{AA03B993-C8A4-4E26-B94D-EB0F9D089EA3}" srcId="{C58C9AD6-FA18-439E-9325-AF3ED84696D1}" destId="{5CCC7117-8307-45CA-AC90-588469454871}" srcOrd="1" destOrd="0" parTransId="{02637159-1E6F-4AB1-937A-43DC3B69DA83}" sibTransId="{DB248961-23DE-4CDC-B795-852896C43DD3}"/>
    <dgm:cxn modelId="{48996E38-961F-4340-AB06-D9E36B2ACDA4}" srcId="{BBD55158-4FFB-40C8-8E29-B564F9EA926F}" destId="{BFA54597-CD0C-40FE-A92C-4C3F08CE218B}" srcOrd="0" destOrd="0" parTransId="{DB05A0B3-2EE9-4109-9DD7-733F4036C5E9}" sibTransId="{8B670273-FED4-4F3F-9E2E-0AE022863803}"/>
    <dgm:cxn modelId="{F9051878-5842-40A7-A6F1-FC7AADA27C39}" type="presOf" srcId="{91FFD6DD-D223-4BAC-AC6C-289B06A116D0}" destId="{96B4B88F-6312-42B1-BB34-474EF2EB800C}" srcOrd="0" destOrd="0" presId="urn:microsoft.com/office/officeart/2005/8/layout/lProcess1"/>
    <dgm:cxn modelId="{1E5A1F4C-4D5B-4A2B-BF0B-75EB7D34D2F2}" type="presOf" srcId="{22751E54-569C-44FC-82AA-6011AA8A9B4D}" destId="{19A295AE-58E9-404C-8F8F-9120D40EF933}" srcOrd="0" destOrd="0" presId="urn:microsoft.com/office/officeart/2005/8/layout/lProcess1"/>
    <dgm:cxn modelId="{A00B840E-55A9-40DF-AEBD-60E5D80919CA}" srcId="{C58C9AD6-FA18-439E-9325-AF3ED84696D1}" destId="{BBD55158-4FFB-40C8-8E29-B564F9EA926F}" srcOrd="3" destOrd="0" parTransId="{8D629D87-5D38-4CBD-8DE8-B414B6F1F37E}" sibTransId="{30406C2E-0F7F-4EAD-BBD1-731A1164B0C9}"/>
    <dgm:cxn modelId="{2DAE6A50-32B4-4E77-A88C-83CFC357E33C}" type="presOf" srcId="{E0ED9D25-640F-4958-A755-186BA908F0B6}" destId="{6ABA3522-97C9-4220-935C-C957B9D7D7B6}" srcOrd="0" destOrd="0" presId="urn:microsoft.com/office/officeart/2005/8/layout/lProcess1"/>
    <dgm:cxn modelId="{43DFC2A8-2DFA-4E72-8755-64538BE1E48C}" srcId="{FFEE73D7-B5FB-45A4-956C-F3EF6C9D3340}" destId="{DAF4F76F-4ED9-46CA-A27E-A263786DA900}" srcOrd="1" destOrd="0" parTransId="{BA108474-477B-409C-B0CF-2A5D70D5D426}" sibTransId="{0ADA9557-AD61-4D62-B3A7-C690942D07B9}"/>
    <dgm:cxn modelId="{A4A2F081-234A-4B12-8D8A-835936E9294C}" type="presOf" srcId="{467312CF-FD23-490B-ABF5-CED077E57F98}" destId="{9F4C1231-412E-47D8-A628-82DE4941F73F}" srcOrd="0" destOrd="0" presId="urn:microsoft.com/office/officeart/2005/8/layout/lProcess1"/>
    <dgm:cxn modelId="{A1AF2605-5BE6-4924-B44D-F2CFA182069C}" type="presParOf" srcId="{DB22F74C-916C-4909-876F-6D8DBD0DCAD4}" destId="{56634A41-D6B6-48BB-BAF9-20EECC21DA90}" srcOrd="0" destOrd="0" presId="urn:microsoft.com/office/officeart/2005/8/layout/lProcess1"/>
    <dgm:cxn modelId="{355ACEBC-BB08-4865-AD49-22D3B620F89C}" type="presParOf" srcId="{56634A41-D6B6-48BB-BAF9-20EECC21DA90}" destId="{19A295AE-58E9-404C-8F8F-9120D40EF933}" srcOrd="0" destOrd="0" presId="urn:microsoft.com/office/officeart/2005/8/layout/lProcess1"/>
    <dgm:cxn modelId="{70DE198F-7968-4B8C-A5A3-C69CDD879B6D}" type="presParOf" srcId="{56634A41-D6B6-48BB-BAF9-20EECC21DA90}" destId="{F448C426-E826-49E8-ACED-B52D7051E424}" srcOrd="1" destOrd="0" presId="urn:microsoft.com/office/officeart/2005/8/layout/lProcess1"/>
    <dgm:cxn modelId="{80FD59C2-354D-4905-A40D-57F77349672E}" type="presParOf" srcId="{56634A41-D6B6-48BB-BAF9-20EECC21DA90}" destId="{8DB4A2B5-E846-47B1-B61F-63849F41A07F}" srcOrd="2" destOrd="0" presId="urn:microsoft.com/office/officeart/2005/8/layout/lProcess1"/>
    <dgm:cxn modelId="{3C8CD918-6E87-42EC-B796-B79760493549}" type="presParOf" srcId="{DB22F74C-916C-4909-876F-6D8DBD0DCAD4}" destId="{D34F6AD6-5A61-402D-BF17-318C1D2182D8}" srcOrd="1" destOrd="0" presId="urn:microsoft.com/office/officeart/2005/8/layout/lProcess1"/>
    <dgm:cxn modelId="{9A4EEB45-85B5-44A7-BDE5-10D181512DF9}" type="presParOf" srcId="{DB22F74C-916C-4909-876F-6D8DBD0DCAD4}" destId="{456C2516-2DF3-4672-BDDD-1E69E7CE4142}" srcOrd="2" destOrd="0" presId="urn:microsoft.com/office/officeart/2005/8/layout/lProcess1"/>
    <dgm:cxn modelId="{6F96EAED-2140-4CA0-B74C-8BE3DC285A11}" type="presParOf" srcId="{456C2516-2DF3-4672-BDDD-1E69E7CE4142}" destId="{B0A100E4-D020-4957-BC0D-BDF9A563A101}" srcOrd="0" destOrd="0" presId="urn:microsoft.com/office/officeart/2005/8/layout/lProcess1"/>
    <dgm:cxn modelId="{0307B0F3-1D31-4812-A7DE-6D2BBEEF189A}" type="presParOf" srcId="{456C2516-2DF3-4672-BDDD-1E69E7CE4142}" destId="{496B2FA6-C643-492A-AC8E-94E99350E4DC}" srcOrd="1" destOrd="0" presId="urn:microsoft.com/office/officeart/2005/8/layout/lProcess1"/>
    <dgm:cxn modelId="{60969EEE-0620-4FED-A024-2811079BC42B}" type="presParOf" srcId="{456C2516-2DF3-4672-BDDD-1E69E7CE4142}" destId="{6ABA3522-97C9-4220-935C-C957B9D7D7B6}" srcOrd="2" destOrd="0" presId="urn:microsoft.com/office/officeart/2005/8/layout/lProcess1"/>
    <dgm:cxn modelId="{B041874D-D052-43EA-A633-E74DD3E5592A}" type="presParOf" srcId="{456C2516-2DF3-4672-BDDD-1E69E7CE4142}" destId="{9F4C1231-412E-47D8-A628-82DE4941F73F}" srcOrd="3" destOrd="0" presId="urn:microsoft.com/office/officeart/2005/8/layout/lProcess1"/>
    <dgm:cxn modelId="{9F7D663E-91DC-4FED-AF1C-9F55E53EF6A8}" type="presParOf" srcId="{456C2516-2DF3-4672-BDDD-1E69E7CE4142}" destId="{B38992BA-6AD0-4299-A8CD-317B80450FFD}" srcOrd="4" destOrd="0" presId="urn:microsoft.com/office/officeart/2005/8/layout/lProcess1"/>
    <dgm:cxn modelId="{F9D92116-7E23-40A3-98AF-1379A95FB0CE}" type="presParOf" srcId="{DB22F74C-916C-4909-876F-6D8DBD0DCAD4}" destId="{F89A103B-2ADF-45F5-A36B-A05B4228DE8D}" srcOrd="3" destOrd="0" presId="urn:microsoft.com/office/officeart/2005/8/layout/lProcess1"/>
    <dgm:cxn modelId="{DE7D7CEE-3025-497D-9B27-8CC63D148BD7}" type="presParOf" srcId="{DB22F74C-916C-4909-876F-6D8DBD0DCAD4}" destId="{6D7344CE-7FB4-41B5-880D-066402BD1E59}" srcOrd="4" destOrd="0" presId="urn:microsoft.com/office/officeart/2005/8/layout/lProcess1"/>
    <dgm:cxn modelId="{2A6F65C2-574A-4743-A12F-94866830164C}" type="presParOf" srcId="{6D7344CE-7FB4-41B5-880D-066402BD1E59}" destId="{E2734DAD-7C6C-414B-A619-A7621710165A}" srcOrd="0" destOrd="0" presId="urn:microsoft.com/office/officeart/2005/8/layout/lProcess1"/>
    <dgm:cxn modelId="{6C02F528-8842-4735-93AB-C5B1B3A41ABA}" type="presParOf" srcId="{6D7344CE-7FB4-41B5-880D-066402BD1E59}" destId="{48378E46-1412-4F36-A613-F6591B9FEA7D}" srcOrd="1" destOrd="0" presId="urn:microsoft.com/office/officeart/2005/8/layout/lProcess1"/>
    <dgm:cxn modelId="{6ABAFD97-8447-4435-B7C1-670902DC3E3C}" type="presParOf" srcId="{6D7344CE-7FB4-41B5-880D-066402BD1E59}" destId="{6B8EDCDB-A72E-467D-958C-79155C35185F}" srcOrd="2" destOrd="0" presId="urn:microsoft.com/office/officeart/2005/8/layout/lProcess1"/>
    <dgm:cxn modelId="{A9A3A2B2-7F8D-43E1-851E-1BC5B2B509E7}" type="presParOf" srcId="{6D7344CE-7FB4-41B5-880D-066402BD1E59}" destId="{7FDFCDF7-43F4-48D4-AE27-0A860D31FAAA}" srcOrd="3" destOrd="0" presId="urn:microsoft.com/office/officeart/2005/8/layout/lProcess1"/>
    <dgm:cxn modelId="{0D396A73-DB6B-404D-A1C8-9541C2E43695}" type="presParOf" srcId="{6D7344CE-7FB4-41B5-880D-066402BD1E59}" destId="{393EEE9D-49F9-4CA0-BEC8-364F059C2D46}" srcOrd="4" destOrd="0" presId="urn:microsoft.com/office/officeart/2005/8/layout/lProcess1"/>
    <dgm:cxn modelId="{BD9BEC6F-DD28-4D0B-865B-9D053E437D3E}" type="presParOf" srcId="{DB22F74C-916C-4909-876F-6D8DBD0DCAD4}" destId="{44B5B8CC-1D34-4523-951E-06229F5A7D94}" srcOrd="5" destOrd="0" presId="urn:microsoft.com/office/officeart/2005/8/layout/lProcess1"/>
    <dgm:cxn modelId="{653582F4-4860-4238-A00A-D264EB5A5069}" type="presParOf" srcId="{DB22F74C-916C-4909-876F-6D8DBD0DCAD4}" destId="{804805AE-35BA-4DB4-A965-C6CA298894BB}" srcOrd="6" destOrd="0" presId="urn:microsoft.com/office/officeart/2005/8/layout/lProcess1"/>
    <dgm:cxn modelId="{F208892A-E05C-4F33-B707-4E7843000FC0}" type="presParOf" srcId="{804805AE-35BA-4DB4-A965-C6CA298894BB}" destId="{9F77D536-457A-4BDB-9E6D-546D9BEC61DF}" srcOrd="0" destOrd="0" presId="urn:microsoft.com/office/officeart/2005/8/layout/lProcess1"/>
    <dgm:cxn modelId="{0501C490-55C5-4B8F-AE24-0ACB445D8806}" type="presParOf" srcId="{804805AE-35BA-4DB4-A965-C6CA298894BB}" destId="{B72CE214-CED2-4AF4-AC47-53B42BF0067E}" srcOrd="1" destOrd="0" presId="urn:microsoft.com/office/officeart/2005/8/layout/lProcess1"/>
    <dgm:cxn modelId="{7BDDEF0D-F95F-49F2-8EC4-A52EC1B54191}" type="presParOf" srcId="{804805AE-35BA-4DB4-A965-C6CA298894BB}" destId="{3526CC22-3E69-42FF-98AF-51C4432B1770}" srcOrd="2" destOrd="0" presId="urn:microsoft.com/office/officeart/2005/8/layout/lProcess1"/>
    <dgm:cxn modelId="{8D34FD42-9F5A-484A-97C9-DB997C50C420}" type="presParOf" srcId="{804805AE-35BA-4DB4-A965-C6CA298894BB}" destId="{AC966070-9C6C-4907-AD7E-52F8F6260F91}" srcOrd="3" destOrd="0" presId="urn:microsoft.com/office/officeart/2005/8/layout/lProcess1"/>
    <dgm:cxn modelId="{44C32CF8-CC96-4257-9443-ED5C752D1D88}" type="presParOf" srcId="{804805AE-35BA-4DB4-A965-C6CA298894BB}" destId="{61341CF6-1401-45F9-8E04-F518E24D39F6}" srcOrd="4" destOrd="0" presId="urn:microsoft.com/office/officeart/2005/8/layout/lProcess1"/>
    <dgm:cxn modelId="{6257D26B-6006-413C-9CBB-6DD0DBF45BA6}" type="presParOf" srcId="{DB22F74C-916C-4909-876F-6D8DBD0DCAD4}" destId="{C5301AEA-C82E-4520-BBFD-4237EDADADFC}" srcOrd="7" destOrd="0" presId="urn:microsoft.com/office/officeart/2005/8/layout/lProcess1"/>
    <dgm:cxn modelId="{D25CC4C3-616B-4B51-9512-62CE1EA0187D}" type="presParOf" srcId="{DB22F74C-916C-4909-876F-6D8DBD0DCAD4}" destId="{58D03953-339D-423D-8A85-33B7AC740236}" srcOrd="8" destOrd="0" presId="urn:microsoft.com/office/officeart/2005/8/layout/lProcess1"/>
    <dgm:cxn modelId="{EF4D78C3-239B-4482-8FC8-848EADF344CB}" type="presParOf" srcId="{58D03953-339D-423D-8A85-33B7AC740236}" destId="{8AC1D921-9970-425D-96A9-B63F4CD9BE49}" srcOrd="0" destOrd="0" presId="urn:microsoft.com/office/officeart/2005/8/layout/lProcess1"/>
    <dgm:cxn modelId="{FD7875DC-4C42-4BAE-8BB8-3031F4C6DD20}" type="presParOf" srcId="{58D03953-339D-423D-8A85-33B7AC740236}" destId="{9528BD8E-CB9D-4A4A-A7E1-AAC7E1A0D748}" srcOrd="1" destOrd="0" presId="urn:microsoft.com/office/officeart/2005/8/layout/lProcess1"/>
    <dgm:cxn modelId="{878AACB4-568F-4BCF-AFDD-8E9C68A173F4}" type="presParOf" srcId="{58D03953-339D-423D-8A85-33B7AC740236}" destId="{96B4B88F-6312-42B1-BB34-474EF2EB800C}" srcOrd="2" destOrd="0" presId="urn:microsoft.com/office/officeart/2005/8/layout/lProcess1"/>
    <dgm:cxn modelId="{9E58BB1D-FD89-4F92-87CA-1EB6F7808067}" type="presParOf" srcId="{58D03953-339D-423D-8A85-33B7AC740236}" destId="{4591E8A5-4DDA-46A0-8F4E-96BED4524471}" srcOrd="3" destOrd="0" presId="urn:microsoft.com/office/officeart/2005/8/layout/lProcess1"/>
    <dgm:cxn modelId="{3D587953-8178-4614-A12C-72517F565DCF}" type="presParOf" srcId="{58D03953-339D-423D-8A85-33B7AC740236}" destId="{41F0C850-FFD6-4125-A6C6-FB26E7AF47D3}" srcOrd="4" destOrd="0" presId="urn:microsoft.com/office/officeart/2005/8/layout/lProcess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8C808-FAC3-4B62-923E-6237DC885493}">
      <dsp:nvSpPr>
        <dsp:cNvPr id="0" name=""/>
        <dsp:cNvSpPr/>
      </dsp:nvSpPr>
      <dsp:spPr>
        <a:xfrm>
          <a:off x="0" y="0"/>
          <a:ext cx="6229393" cy="894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d-ID" sz="2400" b="0" kern="1200" noProof="0" dirty="0" smtClean="0">
              <a:solidFill>
                <a:schemeClr val="tx1">
                  <a:lumMod val="95000"/>
                  <a:lumOff val="5000"/>
                </a:schemeClr>
              </a:solidFill>
              <a:latin typeface="Trebuchet MS" pitchFamily="34" charset="0"/>
            </a:rPr>
            <a:t>Evaluasi tingkat perkembangan desa dan kelurahan	</a:t>
          </a:r>
          <a:endParaRPr lang="id-ID" sz="2400" b="0" kern="1200" noProof="0" dirty="0">
            <a:solidFill>
              <a:schemeClr val="tx1">
                <a:lumMod val="95000"/>
                <a:lumOff val="5000"/>
              </a:schemeClr>
            </a:solidFill>
            <a:latin typeface="Trebuchet MS" pitchFamily="34" charset="0"/>
          </a:endParaRPr>
        </a:p>
      </dsp:txBody>
      <dsp:txXfrm>
        <a:off x="26187" y="26187"/>
        <a:ext cx="5189061" cy="841706"/>
      </dsp:txXfrm>
    </dsp:sp>
    <dsp:sp modelId="{A4792FB7-1269-45B2-A1BE-C095FBE63CB2}">
      <dsp:nvSpPr>
        <dsp:cNvPr id="0" name=""/>
        <dsp:cNvSpPr/>
      </dsp:nvSpPr>
      <dsp:spPr>
        <a:xfrm>
          <a:off x="521711" y="1056640"/>
          <a:ext cx="6229393" cy="894080"/>
        </a:xfrm>
        <a:prstGeom prst="roundRect">
          <a:avLst>
            <a:gd name="adj" fmla="val 10000"/>
          </a:avLst>
        </a:prstGeom>
        <a:gradFill rotWithShape="0">
          <a:gsLst>
            <a:gs pos="0">
              <a:srgbClr val="FFEFD1"/>
            </a:gs>
            <a:gs pos="64999">
              <a:srgbClr val="F0EBD5"/>
            </a:gs>
            <a:gs pos="100000">
              <a:srgbClr val="D1C39F"/>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tabLst/>
          </a:pPr>
          <a:r>
            <a:rPr lang="id-ID" sz="2400" b="1" i="1" kern="1200" noProof="0" dirty="0" smtClean="0">
              <a:solidFill>
                <a:srgbClr val="FF0000"/>
              </a:solidFill>
              <a:latin typeface="Trebuchet MS" pitchFamily="34" charset="0"/>
            </a:rPr>
            <a:t>Perlombaan Desa Dan</a:t>
          </a:r>
          <a:r>
            <a:rPr lang="en-US" sz="2400" b="1" i="1" kern="1200" noProof="0" dirty="0" smtClean="0">
              <a:solidFill>
                <a:srgbClr val="FF0000"/>
              </a:solidFill>
              <a:latin typeface="Trebuchet MS" pitchFamily="34" charset="0"/>
            </a:rPr>
            <a:t> </a:t>
          </a:r>
          <a:r>
            <a:rPr lang="id-ID" sz="2400" b="1" i="1" kern="1200" noProof="0" dirty="0" smtClean="0">
              <a:solidFill>
                <a:srgbClr val="FF0000"/>
              </a:solidFill>
              <a:latin typeface="Trebuchet MS" pitchFamily="34" charset="0"/>
            </a:rPr>
            <a:t>Kelurahan</a:t>
          </a:r>
          <a:endParaRPr lang="id-ID" sz="2400" b="1" i="1" kern="1200" noProof="0" dirty="0">
            <a:solidFill>
              <a:srgbClr val="FF0000"/>
            </a:solidFill>
            <a:latin typeface="Trebuchet MS" pitchFamily="34" charset="0"/>
          </a:endParaRPr>
        </a:p>
      </dsp:txBody>
      <dsp:txXfrm>
        <a:off x="547898" y="1082827"/>
        <a:ext cx="5074155" cy="841706"/>
      </dsp:txXfrm>
    </dsp:sp>
    <dsp:sp modelId="{05FCB166-A664-4B01-A9D2-7B030D96AFB3}">
      <dsp:nvSpPr>
        <dsp:cNvPr id="0" name=""/>
        <dsp:cNvSpPr/>
      </dsp:nvSpPr>
      <dsp:spPr>
        <a:xfrm>
          <a:off x="1035636" y="2113280"/>
          <a:ext cx="6229393" cy="894080"/>
        </a:xfrm>
        <a:prstGeom prst="roundRect">
          <a:avLst>
            <a:gd name="adj" fmla="val 10000"/>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d-ID" sz="2400" b="0" kern="1200" noProof="0" dirty="0" smtClean="0">
              <a:solidFill>
                <a:schemeClr val="tx1">
                  <a:lumMod val="95000"/>
                  <a:lumOff val="5000"/>
                </a:schemeClr>
              </a:solidFill>
              <a:latin typeface="Trebuchet MS" pitchFamily="34" charset="0"/>
            </a:rPr>
            <a:t>Pekan Inovasi Desa dan Kelurahan (PINdeskel)</a:t>
          </a:r>
          <a:endParaRPr lang="id-ID" sz="2400" b="0" kern="1200" noProof="0" dirty="0">
            <a:solidFill>
              <a:schemeClr val="tx1">
                <a:lumMod val="95000"/>
                <a:lumOff val="5000"/>
              </a:schemeClr>
            </a:solidFill>
            <a:latin typeface="Trebuchet MS" pitchFamily="34" charset="0"/>
          </a:endParaRPr>
        </a:p>
      </dsp:txBody>
      <dsp:txXfrm>
        <a:off x="1061823" y="2139467"/>
        <a:ext cx="5081942" cy="841706"/>
      </dsp:txXfrm>
    </dsp:sp>
    <dsp:sp modelId="{2984EB00-0F19-4FCA-91B9-A76E1CD46337}">
      <dsp:nvSpPr>
        <dsp:cNvPr id="0" name=""/>
        <dsp:cNvSpPr/>
      </dsp:nvSpPr>
      <dsp:spPr>
        <a:xfrm>
          <a:off x="1557348" y="3169919"/>
          <a:ext cx="6229393" cy="894080"/>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d-ID" sz="2400" b="0" kern="1200" noProof="0" dirty="0" smtClean="0">
              <a:solidFill>
                <a:schemeClr val="tx1">
                  <a:lumMod val="95000"/>
                  <a:lumOff val="5000"/>
                </a:schemeClr>
              </a:solidFill>
              <a:latin typeface="Trebuchet MS" pitchFamily="34" charset="0"/>
            </a:rPr>
            <a:t>Penentuan lokasi Labsite Model Pengembangan Desa &amp; kel</a:t>
          </a:r>
          <a:r>
            <a:rPr lang="en-US" sz="2400" b="0" kern="1200" noProof="0" dirty="0" err="1" smtClean="0">
              <a:solidFill>
                <a:schemeClr val="tx1">
                  <a:lumMod val="95000"/>
                  <a:lumOff val="5000"/>
                </a:schemeClr>
              </a:solidFill>
              <a:latin typeface="Trebuchet MS" pitchFamily="34" charset="0"/>
            </a:rPr>
            <a:t>urahan</a:t>
          </a:r>
          <a:r>
            <a:rPr lang="id-ID" sz="2400" b="0" kern="1200" noProof="0" dirty="0" smtClean="0">
              <a:solidFill>
                <a:schemeClr val="tx1">
                  <a:lumMod val="95000"/>
                  <a:lumOff val="5000"/>
                </a:schemeClr>
              </a:solidFill>
              <a:latin typeface="Trebuchet MS" pitchFamily="34" charset="0"/>
            </a:rPr>
            <a:t>.</a:t>
          </a:r>
          <a:endParaRPr lang="id-ID" sz="2400" b="0" kern="1200" noProof="0" dirty="0">
            <a:solidFill>
              <a:schemeClr val="tx1">
                <a:lumMod val="95000"/>
                <a:lumOff val="5000"/>
              </a:schemeClr>
            </a:solidFill>
            <a:latin typeface="Trebuchet MS" pitchFamily="34" charset="0"/>
          </a:endParaRPr>
        </a:p>
      </dsp:txBody>
      <dsp:txXfrm>
        <a:off x="1583535" y="3196106"/>
        <a:ext cx="5074155" cy="841706"/>
      </dsp:txXfrm>
    </dsp:sp>
    <dsp:sp modelId="{4592C229-0093-4823-A679-6BB0656CE552}">
      <dsp:nvSpPr>
        <dsp:cNvPr id="0" name=""/>
        <dsp:cNvSpPr/>
      </dsp:nvSpPr>
      <dsp:spPr>
        <a:xfrm>
          <a:off x="5648241" y="684783"/>
          <a:ext cx="581152" cy="581152"/>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id-ID" sz="2700" b="0" kern="1200" noProof="0">
            <a:solidFill>
              <a:schemeClr val="tx1">
                <a:lumMod val="95000"/>
                <a:lumOff val="5000"/>
              </a:schemeClr>
            </a:solidFill>
            <a:latin typeface="Trebuchet MS" pitchFamily="34" charset="0"/>
          </a:endParaRPr>
        </a:p>
      </dsp:txBody>
      <dsp:txXfrm>
        <a:off x="5779000" y="684783"/>
        <a:ext cx="319634" cy="437317"/>
      </dsp:txXfrm>
    </dsp:sp>
    <dsp:sp modelId="{1B92D671-51C6-4A65-8A4C-B92F4504F689}">
      <dsp:nvSpPr>
        <dsp:cNvPr id="0" name=""/>
        <dsp:cNvSpPr/>
      </dsp:nvSpPr>
      <dsp:spPr>
        <a:xfrm>
          <a:off x="6169953" y="1741423"/>
          <a:ext cx="581152" cy="581152"/>
        </a:xfrm>
        <a:prstGeom prst="downArrow">
          <a:avLst>
            <a:gd name="adj1" fmla="val 55000"/>
            <a:gd name="adj2" fmla="val 45000"/>
          </a:avLst>
        </a:prstGeom>
        <a:solidFill>
          <a:schemeClr val="accent2">
            <a:tint val="40000"/>
            <a:alpha val="90000"/>
            <a:hueOff val="-424613"/>
            <a:satOff val="-37673"/>
            <a:lumOff val="-385"/>
            <a:alphaOff val="0"/>
          </a:schemeClr>
        </a:solidFill>
        <a:ln w="6350" cap="flat" cmpd="sng" algn="ctr">
          <a:solidFill>
            <a:schemeClr val="accent2">
              <a:tint val="40000"/>
              <a:alpha val="90000"/>
              <a:hueOff val="-424613"/>
              <a:satOff val="-37673"/>
              <a:lumOff val="-385"/>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id-ID" sz="2700" b="0" kern="1200" noProof="0">
            <a:solidFill>
              <a:schemeClr val="tx1">
                <a:lumMod val="95000"/>
                <a:lumOff val="5000"/>
              </a:schemeClr>
            </a:solidFill>
            <a:latin typeface="Trebuchet MS" pitchFamily="34" charset="0"/>
          </a:endParaRPr>
        </a:p>
      </dsp:txBody>
      <dsp:txXfrm>
        <a:off x="6300712" y="1741423"/>
        <a:ext cx="319634" cy="437317"/>
      </dsp:txXfrm>
    </dsp:sp>
    <dsp:sp modelId="{E7FDA9DB-F2A7-486E-A6DF-E0ED18EA1704}">
      <dsp:nvSpPr>
        <dsp:cNvPr id="0" name=""/>
        <dsp:cNvSpPr/>
      </dsp:nvSpPr>
      <dsp:spPr>
        <a:xfrm>
          <a:off x="6683878" y="2798064"/>
          <a:ext cx="581152" cy="581152"/>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id-ID" sz="2700" b="0" kern="1200" noProof="0">
            <a:solidFill>
              <a:schemeClr val="tx1">
                <a:lumMod val="95000"/>
                <a:lumOff val="5000"/>
              </a:schemeClr>
            </a:solidFill>
            <a:latin typeface="Trebuchet MS" pitchFamily="34" charset="0"/>
          </a:endParaRPr>
        </a:p>
      </dsp:txBody>
      <dsp:txXfrm>
        <a:off x="6814637" y="2798064"/>
        <a:ext cx="319634" cy="437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F1293-9BDA-4195-ABDF-A62C90052BBD}">
      <dsp:nvSpPr>
        <dsp:cNvPr id="0" name=""/>
        <dsp:cNvSpPr/>
      </dsp:nvSpPr>
      <dsp:spPr>
        <a:xfrm>
          <a:off x="0" y="3998960"/>
          <a:ext cx="8229600" cy="5248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mn-lt"/>
            </a:rPr>
            <a:t>Dikeluarkannya Kep.Mendagri ttg Tk.Perkembangan Desa seluruh Indonesia </a:t>
          </a:r>
          <a:endParaRPr lang="id-ID" sz="1800" kern="1200" dirty="0">
            <a:solidFill>
              <a:schemeClr val="tx1"/>
            </a:solidFill>
            <a:latin typeface="+mn-lt"/>
          </a:endParaRPr>
        </a:p>
      </dsp:txBody>
      <dsp:txXfrm>
        <a:off x="0" y="3998960"/>
        <a:ext cx="8229600" cy="524861"/>
      </dsp:txXfrm>
    </dsp:sp>
    <dsp:sp modelId="{62E1FBDB-E807-4945-B422-1C0034E9D8E9}">
      <dsp:nvSpPr>
        <dsp:cNvPr id="0" name=""/>
        <dsp:cNvSpPr/>
      </dsp:nvSpPr>
      <dsp:spPr>
        <a:xfrm rot="10800000">
          <a:off x="0" y="3199596"/>
          <a:ext cx="8229600" cy="807236"/>
        </a:xfrm>
        <a:prstGeom prst="upArrowCallou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mn-lt"/>
            </a:rPr>
            <a:t>Analisis Validasi, Peninjauan/klarifikasi, Klasifikasi, &amp; Pemeringkatan di Tk. </a:t>
          </a:r>
          <a:r>
            <a:rPr lang="en-US" sz="1800" kern="1200" dirty="0" err="1" smtClean="0">
              <a:solidFill>
                <a:schemeClr val="tx1"/>
              </a:solidFill>
              <a:latin typeface="+mn-lt"/>
            </a:rPr>
            <a:t>Pusat</a:t>
          </a:r>
          <a:endParaRPr lang="id-ID" sz="1800" kern="1200" dirty="0">
            <a:solidFill>
              <a:schemeClr val="tx1"/>
            </a:solidFill>
            <a:latin typeface="+mn-lt"/>
          </a:endParaRPr>
        </a:p>
      </dsp:txBody>
      <dsp:txXfrm rot="10800000">
        <a:off x="0" y="3199596"/>
        <a:ext cx="8229600" cy="524518"/>
      </dsp:txXfrm>
    </dsp:sp>
    <dsp:sp modelId="{7442CDDF-0A53-4D6D-AB59-4CDA620A0DFE}">
      <dsp:nvSpPr>
        <dsp:cNvPr id="0" name=""/>
        <dsp:cNvSpPr/>
      </dsp:nvSpPr>
      <dsp:spPr>
        <a:xfrm rot="10800000">
          <a:off x="0" y="2400232"/>
          <a:ext cx="8229600" cy="807236"/>
        </a:xfrm>
        <a:prstGeom prst="upArrowCallou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mn-lt"/>
            </a:rPr>
            <a:t>Analisis Validasi, Peninjauan/klarifikasi, Klasifikasi, &amp; Pemeringkatan di Tk. </a:t>
          </a:r>
          <a:r>
            <a:rPr lang="en-US" sz="1800" kern="1200" dirty="0" err="1" smtClean="0">
              <a:solidFill>
                <a:schemeClr val="tx1"/>
              </a:solidFill>
              <a:latin typeface="+mn-lt"/>
            </a:rPr>
            <a:t>Provinsi</a:t>
          </a:r>
          <a:endParaRPr lang="id-ID" sz="1800" kern="1200" dirty="0">
            <a:solidFill>
              <a:schemeClr val="tx1"/>
            </a:solidFill>
            <a:latin typeface="+mn-lt"/>
          </a:endParaRPr>
        </a:p>
      </dsp:txBody>
      <dsp:txXfrm rot="10800000">
        <a:off x="0" y="2400232"/>
        <a:ext cx="8229600" cy="524518"/>
      </dsp:txXfrm>
    </dsp:sp>
    <dsp:sp modelId="{473CD81F-0989-4436-BABA-79C1213470A9}">
      <dsp:nvSpPr>
        <dsp:cNvPr id="0" name=""/>
        <dsp:cNvSpPr/>
      </dsp:nvSpPr>
      <dsp:spPr>
        <a:xfrm rot="10800000">
          <a:off x="0" y="1600868"/>
          <a:ext cx="8229600" cy="807236"/>
        </a:xfrm>
        <a:prstGeom prst="upArrowCallou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mn-lt"/>
            </a:rPr>
            <a:t>Analisis Validasi, Peninjauan/klarifikasi, Klasifikasi, &amp; Pemeringkatan di Tk. Kab/Kota</a:t>
          </a:r>
        </a:p>
      </dsp:txBody>
      <dsp:txXfrm rot="10800000">
        <a:off x="0" y="1600868"/>
        <a:ext cx="8229600" cy="524518"/>
      </dsp:txXfrm>
    </dsp:sp>
    <dsp:sp modelId="{4E0D5975-AEED-4E0F-9E64-7B1CF5BE8255}">
      <dsp:nvSpPr>
        <dsp:cNvPr id="0" name=""/>
        <dsp:cNvSpPr/>
      </dsp:nvSpPr>
      <dsp:spPr>
        <a:xfrm rot="10800000">
          <a:off x="0" y="801504"/>
          <a:ext cx="8229600" cy="807236"/>
        </a:xfrm>
        <a:prstGeom prst="upArrowCallou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mn-lt"/>
            </a:rPr>
            <a:t>Analisis Validasi, Peninjauan/klarifikasi, Klasifikasi, &amp; Pemeringkatan  di Tk. Kecamatan</a:t>
          </a:r>
        </a:p>
      </dsp:txBody>
      <dsp:txXfrm rot="10800000">
        <a:off x="0" y="801504"/>
        <a:ext cx="8229600" cy="524518"/>
      </dsp:txXfrm>
    </dsp:sp>
    <dsp:sp modelId="{9F25F496-FCEE-45C3-8B36-A315F39756C4}">
      <dsp:nvSpPr>
        <dsp:cNvPr id="0" name=""/>
        <dsp:cNvSpPr/>
      </dsp:nvSpPr>
      <dsp:spPr>
        <a:xfrm rot="10800000">
          <a:off x="0" y="2140"/>
          <a:ext cx="8229600" cy="807236"/>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d-ID" sz="1800" u="none" kern="1200" dirty="0" smtClean="0">
              <a:solidFill>
                <a:schemeClr val="tx1"/>
              </a:solidFill>
              <a:latin typeface="+mn-lt"/>
            </a:rPr>
            <a:t>Evaluasi diri di </a:t>
          </a:r>
          <a:r>
            <a:rPr lang="id-ID" sz="1800" kern="1200" dirty="0" smtClean="0">
              <a:solidFill>
                <a:schemeClr val="tx1"/>
              </a:solidFill>
              <a:latin typeface="+mn-lt"/>
            </a:rPr>
            <a:t>tingkat Desa &amp; Kelurahan </a:t>
          </a:r>
          <a:endParaRPr lang="en-US" sz="1800" kern="1200" dirty="0">
            <a:solidFill>
              <a:schemeClr val="tx1"/>
            </a:solidFill>
            <a:latin typeface="+mn-lt"/>
          </a:endParaRPr>
        </a:p>
      </dsp:txBody>
      <dsp:txXfrm rot="10800000">
        <a:off x="0" y="2140"/>
        <a:ext cx="8229600" cy="524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295AE-58E9-404C-8F8F-9120D40EF933}">
      <dsp:nvSpPr>
        <dsp:cNvPr id="0" name=""/>
        <dsp:cNvSpPr/>
      </dsp:nvSpPr>
      <dsp:spPr>
        <a:xfrm>
          <a:off x="0" y="1426930"/>
          <a:ext cx="1296139" cy="324034"/>
        </a:xfrm>
        <a:prstGeom prst="roundRect">
          <a:avLst>
            <a:gd name="adj" fmla="val 10000"/>
          </a:avLst>
        </a:prstGeom>
        <a:solidFill>
          <a:srgbClr val="00B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t>Desa/kel</a:t>
          </a:r>
          <a:endParaRPr lang="id-ID" sz="1800" b="1" kern="1200" dirty="0"/>
        </a:p>
      </dsp:txBody>
      <dsp:txXfrm>
        <a:off x="9491" y="1436421"/>
        <a:ext cx="1277157" cy="305052"/>
      </dsp:txXfrm>
    </dsp:sp>
    <dsp:sp modelId="{F448C426-E826-49E8-ACED-B52D7051E424}">
      <dsp:nvSpPr>
        <dsp:cNvPr id="0" name=""/>
        <dsp:cNvSpPr/>
      </dsp:nvSpPr>
      <dsp:spPr>
        <a:xfrm rot="5422977">
          <a:off x="409510" y="1975392"/>
          <a:ext cx="541658" cy="261311"/>
        </a:xfrm>
        <a:prstGeom prst="rightArrow">
          <a:avLst>
            <a:gd name="adj1" fmla="val 66700"/>
            <a:gd name="adj2" fmla="val 50000"/>
          </a:avLst>
        </a:prstGeom>
        <a:solidFill>
          <a:srgbClr val="00B050"/>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DB4A2B5-E846-47B1-B61F-63849F41A07F}">
      <dsp:nvSpPr>
        <dsp:cNvPr id="0" name=""/>
        <dsp:cNvSpPr/>
      </dsp:nvSpPr>
      <dsp:spPr>
        <a:xfrm>
          <a:off x="69055" y="2461131"/>
          <a:ext cx="1296139" cy="468745"/>
        </a:xfrm>
        <a:prstGeom prst="roundRect">
          <a:avLst>
            <a:gd name="adj" fmla="val 10000"/>
          </a:avLst>
        </a:prstGeom>
        <a:solidFill>
          <a:srgbClr val="00B050"/>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100000"/>
            </a:lnSpc>
            <a:spcBef>
              <a:spcPct val="0"/>
            </a:spcBef>
            <a:spcAft>
              <a:spcPts val="0"/>
            </a:spcAft>
          </a:pPr>
          <a:r>
            <a:rPr lang="id-ID" sz="1400" b="0" kern="1200" dirty="0" smtClean="0"/>
            <a:t>Jan -  Minggu </a:t>
          </a:r>
        </a:p>
        <a:p>
          <a:pPr lvl="0" algn="ctr" defTabSz="622300">
            <a:lnSpc>
              <a:spcPct val="100000"/>
            </a:lnSpc>
            <a:spcBef>
              <a:spcPct val="0"/>
            </a:spcBef>
            <a:spcAft>
              <a:spcPts val="0"/>
            </a:spcAft>
          </a:pPr>
          <a:r>
            <a:rPr lang="id-ID" sz="1400" b="0" kern="1200" dirty="0" smtClean="0"/>
            <a:t>ke III Feb</a:t>
          </a:r>
          <a:endParaRPr lang="id-ID" sz="1400" b="0" kern="1200" dirty="0"/>
        </a:p>
      </dsp:txBody>
      <dsp:txXfrm>
        <a:off x="82784" y="2474860"/>
        <a:ext cx="1268681" cy="441287"/>
      </dsp:txXfrm>
    </dsp:sp>
    <dsp:sp modelId="{B0A100E4-D020-4957-BC0D-BDF9A563A101}">
      <dsp:nvSpPr>
        <dsp:cNvPr id="0" name=""/>
        <dsp:cNvSpPr/>
      </dsp:nvSpPr>
      <dsp:spPr>
        <a:xfrm>
          <a:off x="1481950" y="1459771"/>
          <a:ext cx="1296139" cy="32403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t>Kecamatan</a:t>
          </a:r>
          <a:endParaRPr lang="id-ID" sz="1800" b="1" kern="1200" dirty="0"/>
        </a:p>
      </dsp:txBody>
      <dsp:txXfrm>
        <a:off x="1491441" y="1469262"/>
        <a:ext cx="1277157" cy="305052"/>
      </dsp:txXfrm>
    </dsp:sp>
    <dsp:sp modelId="{496B2FA6-C643-492A-AC8E-94E99350E4DC}">
      <dsp:nvSpPr>
        <dsp:cNvPr id="0" name=""/>
        <dsp:cNvSpPr/>
      </dsp:nvSpPr>
      <dsp:spPr>
        <a:xfrm rot="5400000">
          <a:off x="1862794" y="2009448"/>
          <a:ext cx="534451" cy="276066"/>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ABA3522-97C9-4220-935C-C957B9D7D7B6}">
      <dsp:nvSpPr>
        <dsp:cNvPr id="0" name=""/>
        <dsp:cNvSpPr/>
      </dsp:nvSpPr>
      <dsp:spPr>
        <a:xfrm>
          <a:off x="1481950" y="2461158"/>
          <a:ext cx="1296139" cy="324034"/>
        </a:xfrm>
        <a:prstGeom prst="roundRect">
          <a:avLst>
            <a:gd name="adj" fmla="val 10000"/>
          </a:avLst>
        </a:prstGeom>
        <a:solidFill>
          <a:srgbClr val="FFFF00">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 April</a:t>
          </a:r>
          <a:endParaRPr lang="id-ID" sz="1400" b="0" kern="1200" dirty="0">
            <a:solidFill>
              <a:schemeClr val="tx1">
                <a:lumMod val="95000"/>
                <a:lumOff val="5000"/>
              </a:schemeClr>
            </a:solidFill>
          </a:endParaRPr>
        </a:p>
      </dsp:txBody>
      <dsp:txXfrm>
        <a:off x="1491441" y="2470649"/>
        <a:ext cx="1277157" cy="305052"/>
      </dsp:txXfrm>
    </dsp:sp>
    <dsp:sp modelId="{9F4C1231-412E-47D8-A628-82DE4941F73F}">
      <dsp:nvSpPr>
        <dsp:cNvPr id="0" name=""/>
        <dsp:cNvSpPr/>
      </dsp:nvSpPr>
      <dsp:spPr>
        <a:xfrm rot="5400000">
          <a:off x="1643920" y="3441530"/>
          <a:ext cx="972199" cy="276066"/>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38992BA-6AD0-4299-A8CD-317B80450FFD}">
      <dsp:nvSpPr>
        <dsp:cNvPr id="0" name=""/>
        <dsp:cNvSpPr/>
      </dsp:nvSpPr>
      <dsp:spPr>
        <a:xfrm>
          <a:off x="1481950" y="4181109"/>
          <a:ext cx="1296139" cy="533798"/>
        </a:xfrm>
        <a:prstGeom prst="roundRect">
          <a:avLst>
            <a:gd name="adj" fmla="val 10000"/>
          </a:avLst>
        </a:prstGeom>
        <a:solidFill>
          <a:srgbClr val="D64AA7">
            <a:alpha val="89804"/>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II – IV April</a:t>
          </a:r>
          <a:endParaRPr lang="id-ID" sz="1400" b="0" kern="1200" dirty="0">
            <a:solidFill>
              <a:schemeClr val="tx1">
                <a:lumMod val="95000"/>
                <a:lumOff val="5000"/>
              </a:schemeClr>
            </a:solidFill>
          </a:endParaRPr>
        </a:p>
      </dsp:txBody>
      <dsp:txXfrm>
        <a:off x="1497584" y="4196743"/>
        <a:ext cx="1264871" cy="502530"/>
      </dsp:txXfrm>
    </dsp:sp>
    <dsp:sp modelId="{E2734DAD-7C6C-414B-A619-A7621710165A}">
      <dsp:nvSpPr>
        <dsp:cNvPr id="0" name=""/>
        <dsp:cNvSpPr/>
      </dsp:nvSpPr>
      <dsp:spPr>
        <a:xfrm>
          <a:off x="2959549" y="1460191"/>
          <a:ext cx="1296139" cy="32403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t>Kab/Kota</a:t>
          </a:r>
          <a:endParaRPr lang="id-ID" sz="1800" b="1" kern="1200" dirty="0"/>
        </a:p>
      </dsp:txBody>
      <dsp:txXfrm>
        <a:off x="2969040" y="1469682"/>
        <a:ext cx="1277157" cy="305052"/>
      </dsp:txXfrm>
    </dsp:sp>
    <dsp:sp modelId="{48378E46-1412-4F36-A613-F6591B9FEA7D}">
      <dsp:nvSpPr>
        <dsp:cNvPr id="0" name=""/>
        <dsp:cNvSpPr/>
      </dsp:nvSpPr>
      <dsp:spPr>
        <a:xfrm rot="5400000">
          <a:off x="3321814" y="2038735"/>
          <a:ext cx="571609" cy="281132"/>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B8EDCDB-A72E-467D-958C-79155C35185F}">
      <dsp:nvSpPr>
        <dsp:cNvPr id="0" name=""/>
        <dsp:cNvSpPr/>
      </dsp:nvSpPr>
      <dsp:spPr>
        <a:xfrm>
          <a:off x="2959549" y="2460743"/>
          <a:ext cx="1296139" cy="324034"/>
        </a:xfrm>
        <a:prstGeom prst="roundRect">
          <a:avLst>
            <a:gd name="adj" fmla="val 10000"/>
          </a:avLst>
        </a:prstGeom>
        <a:solidFill>
          <a:srgbClr val="FFFF00">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 mei</a:t>
          </a:r>
          <a:endParaRPr lang="id-ID" sz="1400" b="0" kern="1200" dirty="0">
            <a:solidFill>
              <a:schemeClr val="tx1">
                <a:lumMod val="95000"/>
                <a:lumOff val="5000"/>
              </a:schemeClr>
            </a:solidFill>
          </a:endParaRPr>
        </a:p>
      </dsp:txBody>
      <dsp:txXfrm>
        <a:off x="2969040" y="2470234"/>
        <a:ext cx="1277157" cy="305052"/>
      </dsp:txXfrm>
    </dsp:sp>
    <dsp:sp modelId="{7FDFCDF7-43F4-48D4-AE27-0A860D31FAAA}">
      <dsp:nvSpPr>
        <dsp:cNvPr id="0" name=""/>
        <dsp:cNvSpPr/>
      </dsp:nvSpPr>
      <dsp:spPr>
        <a:xfrm rot="5400000">
          <a:off x="3106474" y="3360975"/>
          <a:ext cx="1002289" cy="281131"/>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93EEE9D-49F9-4CA0-BEC8-364F059C2D46}">
      <dsp:nvSpPr>
        <dsp:cNvPr id="0" name=""/>
        <dsp:cNvSpPr/>
      </dsp:nvSpPr>
      <dsp:spPr>
        <a:xfrm>
          <a:off x="2959549" y="4248285"/>
          <a:ext cx="1296139" cy="466237"/>
        </a:xfrm>
        <a:prstGeom prst="roundRect">
          <a:avLst>
            <a:gd name="adj" fmla="val 10000"/>
          </a:avLst>
        </a:prstGeom>
        <a:solidFill>
          <a:srgbClr val="D64AA7">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II – IV Mei</a:t>
          </a:r>
          <a:endParaRPr lang="id-ID" sz="1400" b="0" kern="1200" dirty="0">
            <a:solidFill>
              <a:schemeClr val="tx1">
                <a:lumMod val="95000"/>
                <a:lumOff val="5000"/>
              </a:schemeClr>
            </a:solidFill>
          </a:endParaRPr>
        </a:p>
      </dsp:txBody>
      <dsp:txXfrm>
        <a:off x="2973205" y="4261941"/>
        <a:ext cx="1268827" cy="438925"/>
      </dsp:txXfrm>
    </dsp:sp>
    <dsp:sp modelId="{9F77D536-457A-4BDB-9E6D-546D9BEC61DF}">
      <dsp:nvSpPr>
        <dsp:cNvPr id="0" name=""/>
        <dsp:cNvSpPr/>
      </dsp:nvSpPr>
      <dsp:spPr>
        <a:xfrm>
          <a:off x="4437148" y="1460191"/>
          <a:ext cx="1296139" cy="32403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t>Provinsi</a:t>
          </a:r>
          <a:endParaRPr lang="id-ID" sz="1800" b="1" kern="1200" dirty="0"/>
        </a:p>
      </dsp:txBody>
      <dsp:txXfrm>
        <a:off x="4446639" y="1469682"/>
        <a:ext cx="1277157" cy="305052"/>
      </dsp:txXfrm>
    </dsp:sp>
    <dsp:sp modelId="{B72CE214-CED2-4AF4-AC47-53B42BF0067E}">
      <dsp:nvSpPr>
        <dsp:cNvPr id="0" name=""/>
        <dsp:cNvSpPr/>
      </dsp:nvSpPr>
      <dsp:spPr>
        <a:xfrm rot="5400000">
          <a:off x="4808422" y="2027462"/>
          <a:ext cx="553591" cy="281132"/>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526CC22-3E69-42FF-98AF-51C4432B1770}">
      <dsp:nvSpPr>
        <dsp:cNvPr id="0" name=""/>
        <dsp:cNvSpPr/>
      </dsp:nvSpPr>
      <dsp:spPr>
        <a:xfrm>
          <a:off x="4437148" y="2438306"/>
          <a:ext cx="1296139" cy="324034"/>
        </a:xfrm>
        <a:prstGeom prst="roundRect">
          <a:avLst>
            <a:gd name="adj" fmla="val 10000"/>
          </a:avLst>
        </a:prstGeom>
        <a:solidFill>
          <a:srgbClr val="FFFF00">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 Juni</a:t>
          </a:r>
          <a:endParaRPr lang="id-ID" sz="1400" b="0" kern="1200" dirty="0">
            <a:solidFill>
              <a:schemeClr val="tx1">
                <a:lumMod val="95000"/>
                <a:lumOff val="5000"/>
              </a:schemeClr>
            </a:solidFill>
          </a:endParaRPr>
        </a:p>
      </dsp:txBody>
      <dsp:txXfrm>
        <a:off x="4446639" y="2447797"/>
        <a:ext cx="1277157" cy="305052"/>
      </dsp:txXfrm>
    </dsp:sp>
    <dsp:sp modelId="{AC966070-9C6C-4907-AD7E-52F8F6260F91}">
      <dsp:nvSpPr>
        <dsp:cNvPr id="0" name=""/>
        <dsp:cNvSpPr/>
      </dsp:nvSpPr>
      <dsp:spPr>
        <a:xfrm rot="5400000">
          <a:off x="4633156" y="3392474"/>
          <a:ext cx="904123" cy="311990"/>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1341CF6-1401-45F9-8E04-F518E24D39F6}">
      <dsp:nvSpPr>
        <dsp:cNvPr id="0" name=""/>
        <dsp:cNvSpPr/>
      </dsp:nvSpPr>
      <dsp:spPr>
        <a:xfrm>
          <a:off x="4437148" y="4174006"/>
          <a:ext cx="1296139" cy="540901"/>
        </a:xfrm>
        <a:prstGeom prst="roundRect">
          <a:avLst>
            <a:gd name="adj" fmla="val 10000"/>
          </a:avLst>
        </a:prstGeom>
        <a:solidFill>
          <a:srgbClr val="D64AA7">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II – IV Juni</a:t>
          </a:r>
          <a:endParaRPr lang="id-ID" sz="1400" b="0" kern="1200" dirty="0">
            <a:solidFill>
              <a:schemeClr val="tx1">
                <a:lumMod val="95000"/>
                <a:lumOff val="5000"/>
              </a:schemeClr>
            </a:solidFill>
          </a:endParaRPr>
        </a:p>
      </dsp:txBody>
      <dsp:txXfrm>
        <a:off x="4452990" y="4189848"/>
        <a:ext cx="1264455" cy="509217"/>
      </dsp:txXfrm>
    </dsp:sp>
    <dsp:sp modelId="{8AC1D921-9970-425D-96A9-B63F4CD9BE49}">
      <dsp:nvSpPr>
        <dsp:cNvPr id="0" name=""/>
        <dsp:cNvSpPr/>
      </dsp:nvSpPr>
      <dsp:spPr>
        <a:xfrm>
          <a:off x="5914746" y="1459771"/>
          <a:ext cx="1296139" cy="32403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t>Regional</a:t>
          </a:r>
          <a:endParaRPr lang="id-ID" sz="1800" b="1" kern="1200" dirty="0"/>
        </a:p>
      </dsp:txBody>
      <dsp:txXfrm>
        <a:off x="5924237" y="1469262"/>
        <a:ext cx="1277157" cy="305052"/>
      </dsp:txXfrm>
    </dsp:sp>
    <dsp:sp modelId="{9528BD8E-CB9D-4A4A-A7E1-AAC7E1A0D748}">
      <dsp:nvSpPr>
        <dsp:cNvPr id="0" name=""/>
        <dsp:cNvSpPr/>
      </dsp:nvSpPr>
      <dsp:spPr>
        <a:xfrm rot="5400000">
          <a:off x="6285678" y="2032416"/>
          <a:ext cx="554276" cy="276064"/>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6B4B88F-6312-42B1-BB34-474EF2EB800C}">
      <dsp:nvSpPr>
        <dsp:cNvPr id="0" name=""/>
        <dsp:cNvSpPr/>
      </dsp:nvSpPr>
      <dsp:spPr>
        <a:xfrm>
          <a:off x="5914746" y="2443435"/>
          <a:ext cx="1296139" cy="324034"/>
        </a:xfrm>
        <a:prstGeom prst="roundRect">
          <a:avLst>
            <a:gd name="adj" fmla="val 10000"/>
          </a:avLst>
        </a:prstGeom>
        <a:solidFill>
          <a:srgbClr val="FFFF00">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 Juli</a:t>
          </a:r>
          <a:endParaRPr lang="id-ID" sz="1400" b="0" kern="1200" dirty="0">
            <a:solidFill>
              <a:schemeClr val="tx1">
                <a:lumMod val="95000"/>
                <a:lumOff val="5000"/>
              </a:schemeClr>
            </a:solidFill>
          </a:endParaRPr>
        </a:p>
      </dsp:txBody>
      <dsp:txXfrm>
        <a:off x="5924237" y="2452926"/>
        <a:ext cx="1277157" cy="305052"/>
      </dsp:txXfrm>
    </dsp:sp>
    <dsp:sp modelId="{4591E8A5-4DDA-46A0-8F4E-96BED4524471}">
      <dsp:nvSpPr>
        <dsp:cNvPr id="0" name=""/>
        <dsp:cNvSpPr/>
      </dsp:nvSpPr>
      <dsp:spPr>
        <a:xfrm rot="5400000">
          <a:off x="6106234" y="3423892"/>
          <a:ext cx="913163" cy="291266"/>
        </a:xfrm>
        <a:prstGeom prst="rightArrow">
          <a:avLst>
            <a:gd name="adj1" fmla="val 66700"/>
            <a:gd name="adj2" fmla="val 50000"/>
          </a:avLst>
        </a:prstGeom>
        <a:solidFill>
          <a:schemeClr val="tx1">
            <a:lumMod val="50000"/>
            <a:lumOff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1F0C850-FFD6-4125-A6C6-FB26E7AF47D3}">
      <dsp:nvSpPr>
        <dsp:cNvPr id="0" name=""/>
        <dsp:cNvSpPr/>
      </dsp:nvSpPr>
      <dsp:spPr>
        <a:xfrm>
          <a:off x="5914746" y="4181112"/>
          <a:ext cx="1296139" cy="533795"/>
        </a:xfrm>
        <a:prstGeom prst="roundRect">
          <a:avLst>
            <a:gd name="adj" fmla="val 10000"/>
          </a:avLst>
        </a:prstGeom>
        <a:solidFill>
          <a:srgbClr val="D64AA7">
            <a:alpha val="90000"/>
          </a:srgb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0" kern="1200" dirty="0" smtClean="0">
              <a:solidFill>
                <a:schemeClr val="tx1">
                  <a:lumMod val="95000"/>
                  <a:lumOff val="5000"/>
                </a:schemeClr>
              </a:solidFill>
            </a:rPr>
            <a:t>Minggu ke II – IV Juli</a:t>
          </a:r>
          <a:endParaRPr lang="id-ID" sz="1400" b="0" kern="1200" dirty="0">
            <a:solidFill>
              <a:schemeClr val="tx1">
                <a:lumMod val="95000"/>
                <a:lumOff val="5000"/>
              </a:schemeClr>
            </a:solidFill>
          </a:endParaRPr>
        </a:p>
      </dsp:txBody>
      <dsp:txXfrm>
        <a:off x="5930380" y="4196746"/>
        <a:ext cx="1264871" cy="50252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538" cy="496809"/>
          </a:xfrm>
          <a:prstGeom prst="rect">
            <a:avLst/>
          </a:prstGeom>
        </p:spPr>
        <p:txBody>
          <a:bodyPr vert="horz" lIns="91184" tIns="45592" rIns="91184" bIns="45592" rtlCol="0"/>
          <a:lstStyle>
            <a:lvl1pPr algn="l">
              <a:defRPr sz="1200"/>
            </a:lvl1pPr>
          </a:lstStyle>
          <a:p>
            <a:endParaRPr lang="en-US"/>
          </a:p>
        </p:txBody>
      </p:sp>
      <p:sp>
        <p:nvSpPr>
          <p:cNvPr id="3" name="Date Placeholder 2"/>
          <p:cNvSpPr>
            <a:spLocks noGrp="1"/>
          </p:cNvSpPr>
          <p:nvPr>
            <p:ph type="dt" sz="quarter" idx="1"/>
          </p:nvPr>
        </p:nvSpPr>
        <p:spPr>
          <a:xfrm>
            <a:off x="3859435" y="0"/>
            <a:ext cx="2952538" cy="496809"/>
          </a:xfrm>
          <a:prstGeom prst="rect">
            <a:avLst/>
          </a:prstGeom>
        </p:spPr>
        <p:txBody>
          <a:bodyPr vert="horz" lIns="91184" tIns="45592" rIns="91184" bIns="45592" rtlCol="0"/>
          <a:lstStyle>
            <a:lvl1pPr algn="r">
              <a:defRPr sz="1200"/>
            </a:lvl1pPr>
          </a:lstStyle>
          <a:p>
            <a:fld id="{1AA19C6A-38D4-41DB-AAC5-61695FBB7066}" type="datetimeFigureOut">
              <a:rPr lang="en-US" smtClean="0"/>
              <a:pPr/>
              <a:t>3/26/2019</a:t>
            </a:fld>
            <a:endParaRPr lang="en-US"/>
          </a:p>
        </p:txBody>
      </p:sp>
      <p:sp>
        <p:nvSpPr>
          <p:cNvPr id="4" name="Footer Placeholder 3"/>
          <p:cNvSpPr>
            <a:spLocks noGrp="1"/>
          </p:cNvSpPr>
          <p:nvPr>
            <p:ph type="ftr" sz="quarter" idx="2"/>
          </p:nvPr>
        </p:nvSpPr>
        <p:spPr>
          <a:xfrm>
            <a:off x="0" y="9447292"/>
            <a:ext cx="2952538" cy="496809"/>
          </a:xfrm>
          <a:prstGeom prst="rect">
            <a:avLst/>
          </a:prstGeom>
        </p:spPr>
        <p:txBody>
          <a:bodyPr vert="horz" lIns="91184" tIns="45592" rIns="91184" bIns="45592" rtlCol="0" anchor="b"/>
          <a:lstStyle>
            <a:lvl1pPr algn="l">
              <a:defRPr sz="1200"/>
            </a:lvl1pPr>
          </a:lstStyle>
          <a:p>
            <a:endParaRPr lang="en-US"/>
          </a:p>
        </p:txBody>
      </p:sp>
      <p:sp>
        <p:nvSpPr>
          <p:cNvPr id="5" name="Slide Number Placeholder 4"/>
          <p:cNvSpPr>
            <a:spLocks noGrp="1"/>
          </p:cNvSpPr>
          <p:nvPr>
            <p:ph type="sldNum" sz="quarter" idx="3"/>
          </p:nvPr>
        </p:nvSpPr>
        <p:spPr>
          <a:xfrm>
            <a:off x="3859435" y="9447292"/>
            <a:ext cx="2952538" cy="496809"/>
          </a:xfrm>
          <a:prstGeom prst="rect">
            <a:avLst/>
          </a:prstGeom>
        </p:spPr>
        <p:txBody>
          <a:bodyPr vert="horz" lIns="91184" tIns="45592" rIns="91184" bIns="45592" rtlCol="0" anchor="b"/>
          <a:lstStyle>
            <a:lvl1pPr algn="r">
              <a:defRPr sz="1200"/>
            </a:lvl1pPr>
          </a:lstStyle>
          <a:p>
            <a:fld id="{6902B8E5-CED4-4E07-ADC5-313BD0C794F2}" type="slidenum">
              <a:rPr lang="en-US" smtClean="0"/>
              <a:pPr/>
              <a:t>‹#›</a:t>
            </a:fld>
            <a:endParaRPr lang="en-US"/>
          </a:p>
        </p:txBody>
      </p:sp>
    </p:spTree>
    <p:extLst>
      <p:ext uri="{BB962C8B-B14F-4D97-AF65-F5344CB8AC3E}">
        <p14:creationId xmlns:p14="http://schemas.microsoft.com/office/powerpoint/2010/main" val="877853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538" cy="497285"/>
          </a:xfrm>
          <a:prstGeom prst="rect">
            <a:avLst/>
          </a:prstGeom>
        </p:spPr>
        <p:txBody>
          <a:bodyPr vert="horz" lIns="91184" tIns="45592" rIns="91184" bIns="45592" rtlCol="0"/>
          <a:lstStyle>
            <a:lvl1pPr algn="l">
              <a:defRPr sz="1200"/>
            </a:lvl1pPr>
          </a:lstStyle>
          <a:p>
            <a:endParaRPr lang="en-US"/>
          </a:p>
        </p:txBody>
      </p:sp>
      <p:sp>
        <p:nvSpPr>
          <p:cNvPr id="3" name="Date Placeholder 2"/>
          <p:cNvSpPr>
            <a:spLocks noGrp="1"/>
          </p:cNvSpPr>
          <p:nvPr>
            <p:ph type="dt" idx="1"/>
          </p:nvPr>
        </p:nvSpPr>
        <p:spPr>
          <a:xfrm>
            <a:off x="3859435" y="0"/>
            <a:ext cx="2952538" cy="497285"/>
          </a:xfrm>
          <a:prstGeom prst="rect">
            <a:avLst/>
          </a:prstGeom>
        </p:spPr>
        <p:txBody>
          <a:bodyPr vert="horz" lIns="91184" tIns="45592" rIns="91184" bIns="45592" rtlCol="0"/>
          <a:lstStyle>
            <a:lvl1pPr algn="r">
              <a:defRPr sz="1200"/>
            </a:lvl1pPr>
          </a:lstStyle>
          <a:p>
            <a:fld id="{A7189CC3-F050-4415-B585-43A9D698285E}" type="datetimeFigureOut">
              <a:rPr lang="en-US" smtClean="0"/>
              <a:pPr/>
              <a:t>3/26/2019</a:t>
            </a:fld>
            <a:endParaRPr lang="en-US"/>
          </a:p>
        </p:txBody>
      </p:sp>
      <p:sp>
        <p:nvSpPr>
          <p:cNvPr id="4" name="Slide Image Placeholder 3"/>
          <p:cNvSpPr>
            <a:spLocks noGrp="1" noRot="1" noChangeAspect="1"/>
          </p:cNvSpPr>
          <p:nvPr>
            <p:ph type="sldImg" idx="2"/>
          </p:nvPr>
        </p:nvSpPr>
        <p:spPr>
          <a:xfrm>
            <a:off x="920750" y="746125"/>
            <a:ext cx="4972050" cy="3730625"/>
          </a:xfrm>
          <a:prstGeom prst="rect">
            <a:avLst/>
          </a:prstGeom>
          <a:noFill/>
          <a:ln w="12700">
            <a:solidFill>
              <a:prstClr val="black"/>
            </a:solidFill>
          </a:ln>
        </p:spPr>
        <p:txBody>
          <a:bodyPr vert="horz" lIns="91184" tIns="45592" rIns="91184" bIns="45592" rtlCol="0" anchor="ctr"/>
          <a:lstStyle/>
          <a:p>
            <a:endParaRPr lang="en-US"/>
          </a:p>
        </p:txBody>
      </p:sp>
      <p:sp>
        <p:nvSpPr>
          <p:cNvPr id="5" name="Notes Placeholder 4"/>
          <p:cNvSpPr>
            <a:spLocks noGrp="1"/>
          </p:cNvSpPr>
          <p:nvPr>
            <p:ph type="body" sz="quarter" idx="3"/>
          </p:nvPr>
        </p:nvSpPr>
        <p:spPr>
          <a:xfrm>
            <a:off x="681355" y="4724202"/>
            <a:ext cx="5450840" cy="4475560"/>
          </a:xfrm>
          <a:prstGeom prst="rect">
            <a:avLst/>
          </a:prstGeom>
        </p:spPr>
        <p:txBody>
          <a:bodyPr vert="horz" lIns="91184" tIns="45592" rIns="91184" bIns="4559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7"/>
            <a:ext cx="2952538" cy="497285"/>
          </a:xfrm>
          <a:prstGeom prst="rect">
            <a:avLst/>
          </a:prstGeom>
        </p:spPr>
        <p:txBody>
          <a:bodyPr vert="horz" lIns="91184" tIns="45592" rIns="91184" bIns="45592" rtlCol="0" anchor="b"/>
          <a:lstStyle>
            <a:lvl1pPr algn="l">
              <a:defRPr sz="1200"/>
            </a:lvl1pPr>
          </a:lstStyle>
          <a:p>
            <a:endParaRPr lang="en-US"/>
          </a:p>
        </p:txBody>
      </p:sp>
      <p:sp>
        <p:nvSpPr>
          <p:cNvPr id="7" name="Slide Number Placeholder 6"/>
          <p:cNvSpPr>
            <a:spLocks noGrp="1"/>
          </p:cNvSpPr>
          <p:nvPr>
            <p:ph type="sldNum" sz="quarter" idx="5"/>
          </p:nvPr>
        </p:nvSpPr>
        <p:spPr>
          <a:xfrm>
            <a:off x="3859435" y="9446677"/>
            <a:ext cx="2952538" cy="497285"/>
          </a:xfrm>
          <a:prstGeom prst="rect">
            <a:avLst/>
          </a:prstGeom>
        </p:spPr>
        <p:txBody>
          <a:bodyPr vert="horz" lIns="91184" tIns="45592" rIns="91184" bIns="45592" rtlCol="0" anchor="b"/>
          <a:lstStyle>
            <a:lvl1pPr algn="r">
              <a:defRPr sz="1200"/>
            </a:lvl1pPr>
          </a:lstStyle>
          <a:p>
            <a:fld id="{5FA50A2C-3E9F-4E90-BC45-FF2A0A76891D}" type="slidenum">
              <a:rPr lang="en-US" smtClean="0"/>
              <a:pPr/>
              <a:t>‹#›</a:t>
            </a:fld>
            <a:endParaRPr lang="en-US"/>
          </a:p>
        </p:txBody>
      </p:sp>
    </p:spTree>
    <p:extLst>
      <p:ext uri="{BB962C8B-B14F-4D97-AF65-F5344CB8AC3E}">
        <p14:creationId xmlns:p14="http://schemas.microsoft.com/office/powerpoint/2010/main" val="1154205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bwMode="auto">
          <a:xfrm>
            <a:off x="3804232" y="9442532"/>
            <a:ext cx="2913109" cy="4983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fld id="{9DE480C8-CDC6-4C0F-8898-FA3C151CC090}" type="slidenum">
              <a:rPr lang="en-US" altLang="en-US">
                <a:latin typeface="Arial" panose="020B0604020202020204" pitchFamily="34" charset="0"/>
              </a:rPr>
              <a:pPr/>
              <a:t>1</a:t>
            </a:fld>
            <a:endParaRPr lang="en-US" altLang="en-US">
              <a:latin typeface="Arial" panose="020B0604020202020204" pitchFamily="34" charset="0"/>
            </a:endParaRPr>
          </a:p>
        </p:txBody>
      </p:sp>
      <p:sp>
        <p:nvSpPr>
          <p:cNvPr id="5123" name="Rectangle 7"/>
          <p:cNvSpPr txBox="1">
            <a:spLocks noGrp="1" noChangeArrowheads="1"/>
          </p:cNvSpPr>
          <p:nvPr/>
        </p:nvSpPr>
        <p:spPr bwMode="auto">
          <a:xfrm>
            <a:off x="3804232" y="9442532"/>
            <a:ext cx="2913109" cy="49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094" tIns="53547" rIns="107094" bIns="53547" anchor="b"/>
          <a:lstStyle>
            <a:lvl1pPr>
              <a:defRPr>
                <a:solidFill>
                  <a:schemeClr val="tx1"/>
                </a:solidFill>
                <a:latin typeface="Corbel" panose="020B0503020204020204" pitchFamily="34" charset="0"/>
                <a:cs typeface="Arial" panose="020B0604020202020204" pitchFamily="34" charset="0"/>
              </a:defRPr>
            </a:lvl1pPr>
            <a:lvl2pPr marL="742950" indent="-285750">
              <a:defRPr>
                <a:solidFill>
                  <a:schemeClr val="tx1"/>
                </a:solidFill>
                <a:latin typeface="Corbel" panose="020B0503020204020204" pitchFamily="34" charset="0"/>
                <a:cs typeface="Arial" panose="020B0604020202020204" pitchFamily="34" charset="0"/>
              </a:defRPr>
            </a:lvl2pPr>
            <a:lvl3pPr marL="1143000" indent="-228600">
              <a:defRPr>
                <a:solidFill>
                  <a:schemeClr val="tx1"/>
                </a:solidFill>
                <a:latin typeface="Corbel" panose="020B0503020204020204" pitchFamily="34" charset="0"/>
                <a:cs typeface="Arial" panose="020B0604020202020204" pitchFamily="34" charset="0"/>
              </a:defRPr>
            </a:lvl3pPr>
            <a:lvl4pPr marL="1600200" indent="-228600">
              <a:defRPr>
                <a:solidFill>
                  <a:schemeClr val="tx1"/>
                </a:solidFill>
                <a:latin typeface="Corbel" panose="020B0503020204020204" pitchFamily="34" charset="0"/>
                <a:cs typeface="Arial" panose="020B0604020202020204" pitchFamily="34" charset="0"/>
              </a:defRPr>
            </a:lvl4pPr>
            <a:lvl5pPr marL="2057400" indent="-228600">
              <a:defRPr>
                <a:solidFill>
                  <a:schemeClr val="tx1"/>
                </a:solidFill>
                <a:latin typeface="Corbel" panose="020B05030202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pPr algn="r" eaLnBrk="1" hangingPunct="1"/>
            <a:fld id="{D30F3B90-01C2-4464-91C9-638BF3AB39FB}" type="slidenum">
              <a:rPr lang="en-US" altLang="en-US" sz="1500"/>
              <a:pPr algn="r" eaLnBrk="1" hangingPunct="1"/>
              <a:t>1</a:t>
            </a:fld>
            <a:endParaRPr lang="en-US" altLang="en-US" sz="1500"/>
          </a:p>
        </p:txBody>
      </p:sp>
      <p:sp>
        <p:nvSpPr>
          <p:cNvPr id="5124" name="Rectangle 2050"/>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2051"/>
          <p:cNvSpPr>
            <a:spLocks noGrp="1" noChangeArrowheads="1"/>
          </p:cNvSpPr>
          <p:nvPr>
            <p:ph type="body" idx="1"/>
          </p:nvPr>
        </p:nvSpPr>
        <p:spPr bwMode="auto">
          <a:xfrm>
            <a:off x="895856" y="4722060"/>
            <a:ext cx="4925629" cy="44728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h-TH" altLang="en-US" smtClean="0">
              <a:latin typeface="Arial" panose="020B0604020202020204" pitchFamily="34" charset="0"/>
              <a:cs typeface="Arial" panose="020B0604020202020204" pitchFamily="34" charset="0"/>
            </a:endParaRPr>
          </a:p>
        </p:txBody>
      </p:sp>
      <p:sp>
        <p:nvSpPr>
          <p:cNvPr id="5126" name="Header Placeholder 6"/>
          <p:cNvSpPr txBox="1">
            <a:spLocks noGrp="1"/>
          </p:cNvSpPr>
          <p:nvPr/>
        </p:nvSpPr>
        <p:spPr bwMode="auto">
          <a:xfrm>
            <a:off x="0" y="0"/>
            <a:ext cx="2911531" cy="49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85" tIns="47092" rIns="94185" bIns="47092"/>
          <a:lstStyle>
            <a:lvl1pPr>
              <a:defRPr>
                <a:solidFill>
                  <a:schemeClr val="tx1"/>
                </a:solidFill>
                <a:latin typeface="Corbel" panose="020B0503020204020204" pitchFamily="34" charset="0"/>
                <a:cs typeface="Arial" panose="020B0604020202020204" pitchFamily="34" charset="0"/>
              </a:defRPr>
            </a:lvl1pPr>
            <a:lvl2pPr marL="742950" indent="-285750">
              <a:defRPr>
                <a:solidFill>
                  <a:schemeClr val="tx1"/>
                </a:solidFill>
                <a:latin typeface="Corbel" panose="020B0503020204020204" pitchFamily="34" charset="0"/>
                <a:cs typeface="Arial" panose="020B0604020202020204" pitchFamily="34" charset="0"/>
              </a:defRPr>
            </a:lvl2pPr>
            <a:lvl3pPr marL="1143000" indent="-228600">
              <a:defRPr>
                <a:solidFill>
                  <a:schemeClr val="tx1"/>
                </a:solidFill>
                <a:latin typeface="Corbel" panose="020B0503020204020204" pitchFamily="34" charset="0"/>
                <a:cs typeface="Arial" panose="020B0604020202020204" pitchFamily="34" charset="0"/>
              </a:defRPr>
            </a:lvl3pPr>
            <a:lvl4pPr marL="1600200" indent="-228600">
              <a:defRPr>
                <a:solidFill>
                  <a:schemeClr val="tx1"/>
                </a:solidFill>
                <a:latin typeface="Corbel" panose="020B0503020204020204" pitchFamily="34" charset="0"/>
                <a:cs typeface="Arial" panose="020B0604020202020204" pitchFamily="34" charset="0"/>
              </a:defRPr>
            </a:lvl4pPr>
            <a:lvl5pPr marL="2057400" indent="-228600">
              <a:defRPr>
                <a:solidFill>
                  <a:schemeClr val="tx1"/>
                </a:solidFill>
                <a:latin typeface="Corbel" panose="020B05030202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pPr eaLnBrk="1" hangingPunct="1"/>
            <a:r>
              <a:rPr lang="fi-FI" altLang="en-US" sz="1200">
                <a:latin typeface="Arial" panose="020B0604020202020204" pitchFamily="34" charset="0"/>
              </a:rPr>
              <a:t>Direktorat Jenderal PMD, 18  Maret 2014</a:t>
            </a:r>
            <a:endParaRPr lang="id-ID" altLang="en-US" sz="1200">
              <a:latin typeface="Arial" panose="020B0604020202020204" pitchFamily="34" charset="0"/>
            </a:endParaRPr>
          </a:p>
        </p:txBody>
      </p:sp>
      <p:sp>
        <p:nvSpPr>
          <p:cNvPr id="5127" name="Date Placeholder 7"/>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pPr fontAlgn="base">
              <a:spcBef>
                <a:spcPct val="0"/>
              </a:spcBef>
              <a:spcAft>
                <a:spcPct val="0"/>
              </a:spcAft>
            </a:pPr>
            <a:fld id="{011A8CE0-3F2E-4335-809A-B0503FA2E12B}" type="datetime1">
              <a:rPr lang="id-ID" altLang="en-US" smtClean="0">
                <a:latin typeface="Arial" panose="020B0604020202020204" pitchFamily="34" charset="0"/>
              </a:rPr>
              <a:pPr fontAlgn="base">
                <a:spcBef>
                  <a:spcPct val="0"/>
                </a:spcBef>
                <a:spcAft>
                  <a:spcPct val="0"/>
                </a:spcAft>
              </a:pPr>
              <a:t>26/03/2019</a:t>
            </a:fld>
            <a:endParaRPr lang="id-ID" altLang="en-US" smtClean="0">
              <a:latin typeface="Arial" panose="020B0604020202020204" pitchFamily="34" charset="0"/>
            </a:endParaRPr>
          </a:p>
        </p:txBody>
      </p:sp>
    </p:spTree>
    <p:extLst>
      <p:ext uri="{BB962C8B-B14F-4D97-AF65-F5344CB8AC3E}">
        <p14:creationId xmlns:p14="http://schemas.microsoft.com/office/powerpoint/2010/main" val="422857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id-ID"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fld id="{7BD3422B-61B8-4943-AFDF-C31BA693E313}" type="slidenum">
              <a:rPr lang="en-US">
                <a:latin typeface="Calibri" panose="020F0502020204030204" pitchFamily="34" charset="0"/>
              </a:rPr>
              <a:pPr/>
              <a:t>2</a:t>
            </a:fld>
            <a:endParaRPr lang="en-US">
              <a:latin typeface="Calibri" panose="020F0502020204030204" pitchFamily="34" charset="0"/>
            </a:endParaRPr>
          </a:p>
        </p:txBody>
      </p:sp>
      <p:sp>
        <p:nvSpPr>
          <p:cNvPr id="6" name="Header Placeholder 5"/>
          <p:cNvSpPr txBox="1">
            <a:spLocks noGrp="1"/>
          </p:cNvSpPr>
          <p:nvPr/>
        </p:nvSpPr>
        <p:spPr>
          <a:xfrm>
            <a:off x="0" y="0"/>
            <a:ext cx="2911531" cy="496809"/>
          </a:xfrm>
          <a:prstGeom prst="rect">
            <a:avLst/>
          </a:prstGeom>
          <a:noFill/>
        </p:spPr>
        <p:txBody>
          <a:bodyPr lIns="94185" tIns="47092" rIns="94185" bIns="47092"/>
          <a:lstStyle/>
          <a:p>
            <a:pPr>
              <a:defRPr/>
            </a:pPr>
            <a:r>
              <a:rPr lang="en-US" sz="1200"/>
              <a:t>Direktorat Jenderal PMD, 18  Maret 2014</a:t>
            </a:r>
          </a:p>
        </p:txBody>
      </p:sp>
    </p:spTree>
    <p:extLst>
      <p:ext uri="{BB962C8B-B14F-4D97-AF65-F5344CB8AC3E}">
        <p14:creationId xmlns:p14="http://schemas.microsoft.com/office/powerpoint/2010/main" val="1299603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id-ID"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fld id="{0BF78D61-42F7-4208-8F22-70B9CFA00B0B}" type="slidenum">
              <a:rPr lang="en-US">
                <a:latin typeface="Calibri" panose="020F0502020204030204" pitchFamily="34" charset="0"/>
              </a:rPr>
              <a:pPr/>
              <a:t>23</a:t>
            </a:fld>
            <a:endParaRPr lang="en-US">
              <a:latin typeface="Calibri" panose="020F0502020204030204" pitchFamily="34" charset="0"/>
            </a:endParaRPr>
          </a:p>
        </p:txBody>
      </p:sp>
      <p:sp>
        <p:nvSpPr>
          <p:cNvPr id="6" name="Header Placeholder 5"/>
          <p:cNvSpPr txBox="1">
            <a:spLocks noGrp="1"/>
          </p:cNvSpPr>
          <p:nvPr/>
        </p:nvSpPr>
        <p:spPr>
          <a:xfrm>
            <a:off x="0" y="0"/>
            <a:ext cx="2911531" cy="496809"/>
          </a:xfrm>
          <a:prstGeom prst="rect">
            <a:avLst/>
          </a:prstGeom>
          <a:noFill/>
        </p:spPr>
        <p:txBody>
          <a:bodyPr lIns="94185" tIns="47092" rIns="94185" bIns="47092"/>
          <a:lstStyle/>
          <a:p>
            <a:pPr>
              <a:defRPr/>
            </a:pPr>
            <a:r>
              <a:rPr lang="en-US" sz="1200"/>
              <a:t>Direktorat Jenderal PMD, 18  Maret 2014</a:t>
            </a:r>
          </a:p>
        </p:txBody>
      </p:sp>
    </p:spTree>
    <p:extLst>
      <p:ext uri="{BB962C8B-B14F-4D97-AF65-F5344CB8AC3E}">
        <p14:creationId xmlns:p14="http://schemas.microsoft.com/office/powerpoint/2010/main" val="831302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Header Placeholder 1"/>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r>
              <a:rPr lang="fi-FI" altLang="en-US" smtClean="0">
                <a:latin typeface="Calibri" panose="020F0502020204030204" pitchFamily="34" charset="0"/>
              </a:rPr>
              <a:t>Rapat Koordinasi PIN Desa/Gelar TTG Nas XVII - Jakarta, 29 April 2015</a:t>
            </a:r>
            <a:endParaRPr lang="en-US" altLang="en-US" smtClean="0">
              <a:latin typeface="Calibri" panose="020F0502020204030204" pitchFamily="34" charset="0"/>
            </a:endParaRPr>
          </a:p>
        </p:txBody>
      </p:sp>
      <p:sp>
        <p:nvSpPr>
          <p:cNvPr id="13315" name="Rectangle 7"/>
          <p:cNvSpPr txBox="1">
            <a:spLocks noGrp="1" noChangeArrowheads="1"/>
          </p:cNvSpPr>
          <p:nvPr/>
        </p:nvSpPr>
        <p:spPr bwMode="auto">
          <a:xfrm>
            <a:off x="3804232" y="9442532"/>
            <a:ext cx="2913109" cy="49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646" tIns="51822" rIns="103646" bIns="51822" anchor="b"/>
          <a:lstStyle>
            <a:lvl1pPr>
              <a:defRPr>
                <a:solidFill>
                  <a:schemeClr val="tx1"/>
                </a:solidFill>
                <a:latin typeface="Corbel" panose="020B0503020204020204" pitchFamily="34" charset="0"/>
                <a:cs typeface="Arial" panose="020B0604020202020204" pitchFamily="34" charset="0"/>
              </a:defRPr>
            </a:lvl1pPr>
            <a:lvl2pPr marL="742950" indent="-285750">
              <a:defRPr>
                <a:solidFill>
                  <a:schemeClr val="tx1"/>
                </a:solidFill>
                <a:latin typeface="Corbel" panose="020B0503020204020204" pitchFamily="34" charset="0"/>
                <a:cs typeface="Arial" panose="020B0604020202020204" pitchFamily="34" charset="0"/>
              </a:defRPr>
            </a:lvl2pPr>
            <a:lvl3pPr marL="1143000" indent="-228600">
              <a:defRPr>
                <a:solidFill>
                  <a:schemeClr val="tx1"/>
                </a:solidFill>
                <a:latin typeface="Corbel" panose="020B0503020204020204" pitchFamily="34" charset="0"/>
                <a:cs typeface="Arial" panose="020B0604020202020204" pitchFamily="34" charset="0"/>
              </a:defRPr>
            </a:lvl3pPr>
            <a:lvl4pPr marL="1600200" indent="-228600">
              <a:defRPr>
                <a:solidFill>
                  <a:schemeClr val="tx1"/>
                </a:solidFill>
                <a:latin typeface="Corbel" panose="020B0503020204020204" pitchFamily="34" charset="0"/>
                <a:cs typeface="Arial" panose="020B0604020202020204" pitchFamily="34" charset="0"/>
              </a:defRPr>
            </a:lvl4pPr>
            <a:lvl5pPr marL="2057400" indent="-228600">
              <a:defRPr>
                <a:solidFill>
                  <a:schemeClr val="tx1"/>
                </a:solidFill>
                <a:latin typeface="Corbel" panose="020B05030202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pPr algn="r" eaLnBrk="1" hangingPunct="1"/>
            <a:fld id="{5BA2E854-EF37-4F8E-887A-DB516E9F3324}" type="slidenum">
              <a:rPr lang="en-US" altLang="en-US" sz="1400"/>
              <a:pPr algn="r" eaLnBrk="1" hangingPunct="1"/>
              <a:t>28</a:t>
            </a:fld>
            <a:endParaRPr lang="en-US" altLang="en-US" sz="1400"/>
          </a:p>
        </p:txBody>
      </p:sp>
      <p:sp>
        <p:nvSpPr>
          <p:cNvPr id="13316" name="Rectangle 2050"/>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2051"/>
          <p:cNvSpPr>
            <a:spLocks noGrp="1" noChangeArrowheads="1"/>
          </p:cNvSpPr>
          <p:nvPr>
            <p:ph type="body" idx="1"/>
          </p:nvPr>
        </p:nvSpPr>
        <p:spPr bwMode="auto">
          <a:xfrm>
            <a:off x="894279" y="4722060"/>
            <a:ext cx="4928783" cy="44728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h-TH" altLang="en-US" smtClean="0">
              <a:latin typeface="Arial" panose="020B0604020202020204" pitchFamily="34" charset="0"/>
              <a:cs typeface="Arial" panose="020B0604020202020204" pitchFamily="34" charset="0"/>
            </a:endParaRPr>
          </a:p>
        </p:txBody>
      </p:sp>
      <p:sp>
        <p:nvSpPr>
          <p:cNvPr id="13318" name="Footer Placeholder 5"/>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cs typeface="Arial" panose="020B0604020202020204" pitchFamily="34" charset="0"/>
              </a:defRPr>
            </a:lvl1pPr>
            <a:lvl2pPr marL="736121" indent="-281784">
              <a:defRPr>
                <a:solidFill>
                  <a:schemeClr val="tx1"/>
                </a:solidFill>
                <a:latin typeface="Corbel" panose="020B0503020204020204" pitchFamily="34" charset="0"/>
                <a:cs typeface="Arial" panose="020B0604020202020204" pitchFamily="34" charset="0"/>
              </a:defRPr>
            </a:lvl2pPr>
            <a:lvl3pPr marL="1131885" indent="-226377">
              <a:defRPr>
                <a:solidFill>
                  <a:schemeClr val="tx1"/>
                </a:solidFill>
                <a:latin typeface="Corbel" panose="020B0503020204020204" pitchFamily="34" charset="0"/>
                <a:cs typeface="Arial" panose="020B0604020202020204" pitchFamily="34" charset="0"/>
              </a:defRPr>
            </a:lvl3pPr>
            <a:lvl4pPr marL="1584639" indent="-226377">
              <a:defRPr>
                <a:solidFill>
                  <a:schemeClr val="tx1"/>
                </a:solidFill>
                <a:latin typeface="Corbel" panose="020B0503020204020204" pitchFamily="34" charset="0"/>
                <a:cs typeface="Arial" panose="020B0604020202020204" pitchFamily="34" charset="0"/>
              </a:defRPr>
            </a:lvl4pPr>
            <a:lvl5pPr marL="2038975" indent="-226377">
              <a:defRPr>
                <a:solidFill>
                  <a:schemeClr val="tx1"/>
                </a:solidFill>
                <a:latin typeface="Corbel" panose="020B0503020204020204" pitchFamily="34" charset="0"/>
                <a:cs typeface="Arial" panose="020B0604020202020204" pitchFamily="34" charset="0"/>
              </a:defRPr>
            </a:lvl5pPr>
            <a:lvl6pPr marL="249489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50815"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0673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62654" indent="-226377"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r>
              <a:rPr lang="sv-SE" altLang="en-US" smtClean="0">
                <a:latin typeface="Arial" panose="020B0604020202020204" pitchFamily="34" charset="0"/>
              </a:rPr>
              <a:t>Ir. Yuliati, MM - Direktorat Jenderal Bina Pemerintahan Desa Kemendagri RI</a:t>
            </a:r>
            <a:endParaRPr lang="en-US" altLang="en-US" smtClean="0">
              <a:latin typeface="Arial" panose="020B0604020202020204" pitchFamily="34" charset="0"/>
            </a:endParaRPr>
          </a:p>
        </p:txBody>
      </p:sp>
      <p:sp>
        <p:nvSpPr>
          <p:cNvPr id="13319" name="Header Placeholder 6"/>
          <p:cNvSpPr txBox="1">
            <a:spLocks noGrp="1"/>
          </p:cNvSpPr>
          <p:nvPr/>
        </p:nvSpPr>
        <p:spPr bwMode="auto">
          <a:xfrm>
            <a:off x="0" y="0"/>
            <a:ext cx="2911531" cy="49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52" tIns="45575" rIns="91152" bIns="45575"/>
          <a:lstStyle>
            <a:lvl1pPr>
              <a:defRPr>
                <a:solidFill>
                  <a:schemeClr val="tx1"/>
                </a:solidFill>
                <a:latin typeface="Corbel" panose="020B0503020204020204" pitchFamily="34" charset="0"/>
                <a:cs typeface="Arial" panose="020B0604020202020204" pitchFamily="34" charset="0"/>
              </a:defRPr>
            </a:lvl1pPr>
            <a:lvl2pPr marL="742950" indent="-285750">
              <a:defRPr>
                <a:solidFill>
                  <a:schemeClr val="tx1"/>
                </a:solidFill>
                <a:latin typeface="Corbel" panose="020B0503020204020204" pitchFamily="34" charset="0"/>
                <a:cs typeface="Arial" panose="020B0604020202020204" pitchFamily="34" charset="0"/>
              </a:defRPr>
            </a:lvl2pPr>
            <a:lvl3pPr marL="1143000" indent="-228600">
              <a:defRPr>
                <a:solidFill>
                  <a:schemeClr val="tx1"/>
                </a:solidFill>
                <a:latin typeface="Corbel" panose="020B0503020204020204" pitchFamily="34" charset="0"/>
                <a:cs typeface="Arial" panose="020B0604020202020204" pitchFamily="34" charset="0"/>
              </a:defRPr>
            </a:lvl3pPr>
            <a:lvl4pPr marL="1600200" indent="-228600">
              <a:defRPr>
                <a:solidFill>
                  <a:schemeClr val="tx1"/>
                </a:solidFill>
                <a:latin typeface="Corbel" panose="020B0503020204020204" pitchFamily="34" charset="0"/>
                <a:cs typeface="Arial" panose="020B0604020202020204" pitchFamily="34" charset="0"/>
              </a:defRPr>
            </a:lvl4pPr>
            <a:lvl5pPr marL="2057400" indent="-228600">
              <a:defRPr>
                <a:solidFill>
                  <a:schemeClr val="tx1"/>
                </a:solidFill>
                <a:latin typeface="Corbel" panose="020B05030202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pPr eaLnBrk="1" hangingPunct="1"/>
            <a:r>
              <a:rPr lang="fi-FI" altLang="en-US" sz="1100">
                <a:latin typeface="Arial" panose="020B0604020202020204" pitchFamily="34" charset="0"/>
              </a:rPr>
              <a:t>Direktorat Jenderal PMD, 18  Maret 2014</a:t>
            </a:r>
            <a:endParaRPr lang="id-ID" altLang="en-US" sz="1100">
              <a:latin typeface="Arial" panose="020B0604020202020204" pitchFamily="34" charset="0"/>
            </a:endParaRPr>
          </a:p>
        </p:txBody>
      </p:sp>
      <p:sp>
        <p:nvSpPr>
          <p:cNvPr id="10" name="Date Placeholder 9"/>
          <p:cNvSpPr>
            <a:spLocks noGrp="1"/>
          </p:cNvSpPr>
          <p:nvPr>
            <p:ph type="dt" sz="quarter" idx="1"/>
          </p:nvPr>
        </p:nvSpPr>
        <p:spPr/>
        <p:txBody>
          <a:bodyPr/>
          <a:lstStyle/>
          <a:p>
            <a:pPr>
              <a:defRPr/>
            </a:pPr>
            <a:r>
              <a:rPr lang="id-ID"/>
              <a:t>PIN Desa</a:t>
            </a:r>
            <a:endParaRPr lang="en-US"/>
          </a:p>
        </p:txBody>
      </p:sp>
    </p:spTree>
    <p:extLst>
      <p:ext uri="{BB962C8B-B14F-4D97-AF65-F5344CB8AC3E}">
        <p14:creationId xmlns:p14="http://schemas.microsoft.com/office/powerpoint/2010/main" val="2166380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id-ID"/>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165849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2113456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id-ID"/>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3267045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892262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1205755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2055964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2818176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id-ID"/>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60888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id-ID"/>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d-ID"/>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294332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47463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A1FE458-AA1B-46CA-9691-96E45F918B81}" type="datetimeFigureOut">
              <a:rPr lang="id-ID" smtClean="0"/>
              <a:pPr/>
              <a:t>26/03/2019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56C588C-F440-41BC-A579-5889C674DC4E}" type="slidenum">
              <a:rPr lang="id-ID" smtClean="0"/>
              <a:pPr/>
              <a:t>‹#›</a:t>
            </a:fld>
            <a:endParaRPr lang="id-ID"/>
          </a:p>
        </p:txBody>
      </p:sp>
    </p:spTree>
    <p:extLst>
      <p:ext uri="{BB962C8B-B14F-4D97-AF65-F5344CB8AC3E}">
        <p14:creationId xmlns:p14="http://schemas.microsoft.com/office/powerpoint/2010/main" val="226635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A1FE458-AA1B-46CA-9691-96E45F918B81}" type="datetimeFigureOut">
              <a:rPr lang="id-ID" smtClean="0"/>
              <a:pPr/>
              <a:t>26/03/2019</a:t>
            </a:fld>
            <a:endParaRPr lang="id-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6C588C-F440-41BC-A579-5889C674DC4E}" type="slidenum">
              <a:rPr lang="id-ID" smtClean="0"/>
              <a:pPr/>
              <a:t>‹#›</a:t>
            </a:fld>
            <a:endParaRPr lang="id-ID"/>
          </a:p>
        </p:txBody>
      </p:sp>
    </p:spTree>
    <p:extLst>
      <p:ext uri="{BB962C8B-B14F-4D97-AF65-F5344CB8AC3E}">
        <p14:creationId xmlns:p14="http://schemas.microsoft.com/office/powerpoint/2010/main" val="84371756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d-ID"/>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Permendagri%2081%202015%20LAMP%20I.rtf" TargetMode="External"/><Relationship Id="rId1" Type="http://schemas.openxmlformats.org/officeDocument/2006/relationships/slideLayout" Target="../slideLayouts/slideLayout2.xml"/><Relationship Id="rId5" Type="http://schemas.openxmlformats.org/officeDocument/2006/relationships/hyperlink" Target="LAMPIRAN%20I.docx"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Permendagri%2081%202015%20LAMP%20II.rtf"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Permendagri%2081%202015%20LAMP%20II.rt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latihan%20isi%20instrumen%20lamp%202_2017.xlsx" TargetMode="External"/><Relationship Id="rId2" Type="http://schemas.openxmlformats.org/officeDocument/2006/relationships/hyperlink" Target="PEMERINTAHAN.xls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PEMERINTAHAN.xls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KEWILAYAHAN.xls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KEWILAYAHAN.xls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KEMASYARAKATAN.xls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KEMASYARAKATAN.xls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KEMASYARAKATAN.xls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latihan%20isi%20instrumen%20lamp%202.xls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Permendagri%2081%202015%20LAMP%20III.rt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4.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wmf"/><Relationship Id="rId5" Type="http://schemas.openxmlformats.org/officeDocument/2006/relationships/oleObject" Target="../embeddings/oleObject2.bin"/><Relationship Id="rId4" Type="http://schemas.openxmlformats.org/officeDocument/2006/relationships/image" Target="../media/image7.gif"/><Relationship Id="rId9"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961232" y="2270126"/>
          <a:ext cx="7496175" cy="2378075"/>
        </p:xfrm>
        <a:graphic>
          <a:graphicData uri="http://schemas.openxmlformats.org/presentationml/2006/ole">
            <mc:AlternateContent xmlns:mc="http://schemas.openxmlformats.org/markup-compatibility/2006">
              <mc:Choice xmlns:v="urn:schemas-microsoft-com:vml" Requires="v">
                <p:oleObj spid="_x0000_s1100" name="CorelDRAW" r:id="rId4" imgW="6748272" imgH="2941320" progId="">
                  <p:embed/>
                </p:oleObj>
              </mc:Choice>
              <mc:Fallback>
                <p:oleObj name="CorelDRAW" r:id="rId4" imgW="6748272" imgH="2941320" progId="">
                  <p:embed/>
                  <p:pic>
                    <p:nvPicPr>
                      <p:cNvPr id="0" name="Picture 72"/>
                      <p:cNvPicPr>
                        <a:picLocks noChangeAspect="1" noChangeArrowheads="1"/>
                      </p:cNvPicPr>
                      <p:nvPr/>
                    </p:nvPicPr>
                    <p:blipFill>
                      <a:blip r:embed="rId5">
                        <a:lum bright="10000" contrast="10000"/>
                        <a:extLst>
                          <a:ext uri="{28A0092B-C50C-407E-A947-70E740481C1C}">
                            <a14:useLocalDpi xmlns:a14="http://schemas.microsoft.com/office/drawing/2010/main" val="0"/>
                          </a:ext>
                        </a:extLst>
                      </a:blip>
                      <a:srcRect/>
                      <a:stretch>
                        <a:fillRect/>
                      </a:stretch>
                    </p:blipFill>
                    <p:spPr bwMode="auto">
                      <a:xfrm>
                        <a:off x="961232" y="2270126"/>
                        <a:ext cx="7496175" cy="2378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itle 1"/>
          <p:cNvSpPr txBox="1">
            <a:spLocks/>
          </p:cNvSpPr>
          <p:nvPr/>
        </p:nvSpPr>
        <p:spPr bwMode="auto">
          <a:xfrm>
            <a:off x="290264" y="1268760"/>
            <a:ext cx="8458200" cy="1017232"/>
          </a:xfrm>
          <a:prstGeom prst="rect">
            <a:avLst/>
          </a:prstGeom>
          <a:noFill/>
          <a:ln w="9525">
            <a:noFill/>
            <a:miter lim="800000"/>
            <a:headEnd/>
            <a:tailEnd/>
          </a:ln>
        </p:spPr>
        <p:txBody>
          <a:bodyPr/>
          <a:lstStyle/>
          <a:p>
            <a:pPr algn="ctr" eaLnBrk="1" hangingPunct="1">
              <a:defRPr/>
            </a:pPr>
            <a:r>
              <a:rPr lang="en-US" altLang="id-ID" sz="2800" b="1" dirty="0" smtClean="0">
                <a:ln>
                  <a:solidFill>
                    <a:srgbClr val="0070C0"/>
                  </a:solidFill>
                </a:ln>
                <a:solidFill>
                  <a:srgbClr val="C00000"/>
                </a:solidFill>
                <a:latin typeface="Candara" panose="020E0502030303020204" pitchFamily="34" charset="0"/>
                <a:ea typeface="Batang" panose="02030600000101010101" pitchFamily="18" charset="-127"/>
                <a:cs typeface="Traditional Arabic" panose="02020603050405020304" pitchFamily="18" charset="-78"/>
              </a:rPr>
              <a:t>TEKNIS </a:t>
            </a:r>
            <a:r>
              <a:rPr lang="id-ID" altLang="id-ID" sz="2800" b="1" dirty="0" smtClean="0">
                <a:ln>
                  <a:solidFill>
                    <a:srgbClr val="0070C0"/>
                  </a:solidFill>
                </a:ln>
                <a:solidFill>
                  <a:srgbClr val="C00000"/>
                </a:solidFill>
                <a:latin typeface="Candara" panose="020E0502030303020204" pitchFamily="34" charset="0"/>
                <a:ea typeface="Batang" panose="02030600000101010101" pitchFamily="18" charset="-127"/>
                <a:cs typeface="Traditional Arabic" panose="02020603050405020304" pitchFamily="18" charset="-78"/>
              </a:rPr>
              <a:t>PENGISIAN LAMPIRAN</a:t>
            </a:r>
          </a:p>
          <a:p>
            <a:pPr algn="ctr" eaLnBrk="1" hangingPunct="1">
              <a:defRPr/>
            </a:pPr>
            <a:r>
              <a:rPr lang="en-US" sz="2800" b="1" dirty="0" smtClean="0">
                <a:solidFill>
                  <a:srgbClr val="C00000"/>
                </a:solidFill>
                <a:latin typeface="Tw Cen MT" pitchFamily="34" charset="0"/>
                <a:cs typeface="Arial" charset="0"/>
              </a:rPr>
              <a:t>PERMENDAGRI NOMOR 81 TAHUN 2015</a:t>
            </a:r>
            <a:endParaRPr lang="id-ID" altLang="id-ID" sz="2800" b="1" dirty="0" smtClean="0">
              <a:ln>
                <a:solidFill>
                  <a:srgbClr val="0070C0"/>
                </a:solidFill>
              </a:ln>
              <a:solidFill>
                <a:srgbClr val="C00000"/>
              </a:solidFill>
              <a:latin typeface="Candara" panose="020E0502030303020204" pitchFamily="34" charset="0"/>
              <a:ea typeface="Batang" panose="02030600000101010101" pitchFamily="18" charset="-127"/>
              <a:cs typeface="Traditional Arabic" panose="02020603050405020304" pitchFamily="18" charset="-78"/>
            </a:endParaRPr>
          </a:p>
        </p:txBody>
      </p:sp>
      <p:sp>
        <p:nvSpPr>
          <p:cNvPr id="17" name="Subtitle 2"/>
          <p:cNvSpPr txBox="1">
            <a:spLocks/>
          </p:cNvSpPr>
          <p:nvPr/>
        </p:nvSpPr>
        <p:spPr>
          <a:xfrm>
            <a:off x="777081" y="4803775"/>
            <a:ext cx="7962900" cy="990600"/>
          </a:xfrm>
          <a:prstGeom prst="rect">
            <a:avLst/>
          </a:prstGeom>
        </p:spPr>
        <p:txBody>
          <a:bodyPr>
            <a:normAutofit/>
          </a:bodyPr>
          <a:lstStyle/>
          <a:p>
            <a:pPr algn="ctr" eaLnBrk="1" hangingPunct="1">
              <a:buClr>
                <a:schemeClr val="hlink"/>
              </a:buClr>
              <a:defRPr/>
            </a:pPr>
            <a:endParaRPr lang="en-US" b="1" kern="0" dirty="0">
              <a:latin typeface="Tw Cen MT" pitchFamily="34" charset="0"/>
            </a:endParaRPr>
          </a:p>
        </p:txBody>
      </p:sp>
      <p:sp>
        <p:nvSpPr>
          <p:cNvPr id="20" name="Rectangle 103"/>
          <p:cNvSpPr>
            <a:spLocks noChangeArrowheads="1"/>
          </p:cNvSpPr>
          <p:nvPr/>
        </p:nvSpPr>
        <p:spPr bwMode="auto">
          <a:xfrm>
            <a:off x="106714" y="5950804"/>
            <a:ext cx="8930461" cy="338554"/>
          </a:xfrm>
          <a:prstGeom prst="rect">
            <a:avLst/>
          </a:prstGeom>
          <a:solidFill>
            <a:srgbClr val="FF0000"/>
          </a:solidFill>
          <a:ln w="9525">
            <a:noFill/>
            <a:miter lim="800000"/>
            <a:headEnd/>
            <a:tailEnd/>
          </a:ln>
          <a:effectLst/>
          <a:scene3d>
            <a:camera prst="orthographicFront">
              <a:rot lat="0" lon="0" rev="0"/>
            </a:camera>
            <a:lightRig rig="contrasting" dir="t">
              <a:rot lat="0" lon="0" rev="7800000"/>
            </a:lightRig>
          </a:scene3d>
          <a:sp3d>
            <a:bevelT w="139700" h="139700"/>
          </a:sp3d>
        </p:spPr>
        <p:txBody>
          <a:bodyPr>
            <a:spAutoFit/>
          </a:bodyPr>
          <a:lstStyle/>
          <a:p>
            <a:pPr algn="ctr" eaLnBrk="1" hangingPunct="1">
              <a:defRPr/>
            </a:pPr>
            <a:endParaRPr lang="en-US" sz="1600" b="1" dirty="0">
              <a:solidFill>
                <a:schemeClr val="bg1"/>
              </a:solidFill>
              <a:latin typeface="Tw Cen MT" pitchFamily="34" charset="0"/>
              <a:cs typeface="Arial" charset="0"/>
            </a:endParaRPr>
          </a:p>
        </p:txBody>
      </p:sp>
      <p:sp>
        <p:nvSpPr>
          <p:cNvPr id="34" name="Subtitle 2"/>
          <p:cNvSpPr txBox="1">
            <a:spLocks/>
          </p:cNvSpPr>
          <p:nvPr/>
        </p:nvSpPr>
        <p:spPr>
          <a:xfrm>
            <a:off x="106715" y="5357826"/>
            <a:ext cx="8920606" cy="357174"/>
          </a:xfrm>
          <a:prstGeom prst="rect">
            <a:avLst/>
          </a:prstGeom>
        </p:spPr>
        <p:txBody>
          <a:bodyPr>
            <a:normAutofit/>
          </a:bodyPr>
          <a:lstStyle/>
          <a:p>
            <a:pPr algn="ctr">
              <a:buClr>
                <a:schemeClr val="hlink"/>
              </a:buClr>
              <a:defRPr/>
            </a:pPr>
            <a:r>
              <a:rPr lang="en-US" sz="1700" kern="0" dirty="0" smtClean="0">
                <a:latin typeface="Trebuchet MS" panose="020B0603020202020204" pitchFamily="34" charset="0"/>
              </a:rPr>
              <a:t>KUSTIYAMAN</a:t>
            </a:r>
            <a:endParaRPr lang="en-US" sz="1700" kern="0" dirty="0">
              <a:latin typeface="Trebuchet MS" panose="020B0603020202020204" pitchFamily="34" charset="0"/>
            </a:endParaRPr>
          </a:p>
        </p:txBody>
      </p:sp>
      <p:grpSp>
        <p:nvGrpSpPr>
          <p:cNvPr id="9" name="Group 23"/>
          <p:cNvGrpSpPr>
            <a:grpSpLocks/>
          </p:cNvGrpSpPr>
          <p:nvPr/>
        </p:nvGrpSpPr>
        <p:grpSpPr bwMode="auto">
          <a:xfrm>
            <a:off x="92868" y="96839"/>
            <a:ext cx="8943976" cy="1889125"/>
            <a:chOff x="-14256" y="200002"/>
            <a:chExt cx="9158256" cy="1889463"/>
          </a:xfrm>
        </p:grpSpPr>
        <p:grpSp>
          <p:nvGrpSpPr>
            <p:cNvPr id="10" name="Group 22"/>
            <p:cNvGrpSpPr>
              <a:grpSpLocks/>
            </p:cNvGrpSpPr>
            <p:nvPr/>
          </p:nvGrpSpPr>
          <p:grpSpPr bwMode="auto">
            <a:xfrm>
              <a:off x="-14256" y="285728"/>
              <a:ext cx="9158256" cy="831568"/>
              <a:chOff x="-14256" y="285728"/>
              <a:chExt cx="9158256" cy="831568"/>
            </a:xfrm>
          </p:grpSpPr>
          <p:grpSp>
            <p:nvGrpSpPr>
              <p:cNvPr id="12" name="Group 15"/>
              <p:cNvGrpSpPr>
                <a:grpSpLocks/>
              </p:cNvGrpSpPr>
              <p:nvPr/>
            </p:nvGrpSpPr>
            <p:grpSpPr bwMode="auto">
              <a:xfrm>
                <a:off x="-14256" y="500090"/>
                <a:ext cx="9158256" cy="376306"/>
                <a:chOff x="0" y="1828839"/>
                <a:chExt cx="9144000" cy="304855"/>
              </a:xfrm>
            </p:grpSpPr>
            <p:sp>
              <p:nvSpPr>
                <p:cNvPr id="14" name="Rectangle 13"/>
                <p:cNvSpPr/>
                <p:nvPr/>
              </p:nvSpPr>
              <p:spPr>
                <a:xfrm>
                  <a:off x="0" y="1828841"/>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eaLnBrk="1" hangingPunct="1">
                    <a:defRPr/>
                  </a:pPr>
                  <a:endParaRPr lang="th-TH"/>
                </a:p>
              </p:txBody>
            </p:sp>
            <p:sp>
              <p:nvSpPr>
                <p:cNvPr id="15" name="Rectangle 14"/>
                <p:cNvSpPr/>
                <p:nvPr/>
              </p:nvSpPr>
              <p:spPr>
                <a:xfrm>
                  <a:off x="0" y="1981911"/>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eaLnBrk="1" hangingPunct="1">
                    <a:defRPr/>
                  </a:pPr>
                  <a:endParaRPr lang="th-TH"/>
                </a:p>
              </p:txBody>
            </p:sp>
          </p:grpSp>
          <p:pic>
            <p:nvPicPr>
              <p:cNvPr id="13" name="Picture 1" descr="logo"/>
              <p:cNvPicPr>
                <a:picLocks noChangeAspect="1" noChangeArrowheads="1"/>
              </p:cNvPicPr>
              <p:nvPr/>
            </p:nvPicPr>
            <p:blipFill>
              <a:blip r:embed="rId6"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11" name="Picture 12" descr="garuda gud.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034" y="200002"/>
              <a:ext cx="857256" cy="18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Rectangle 2"/>
          <p:cNvSpPr txBox="1">
            <a:spLocks noChangeArrowheads="1"/>
          </p:cNvSpPr>
          <p:nvPr/>
        </p:nvSpPr>
        <p:spPr bwMode="auto">
          <a:xfrm>
            <a:off x="1688306" y="539750"/>
            <a:ext cx="5626100" cy="368300"/>
          </a:xfrm>
          <a:prstGeom prst="rect">
            <a:avLst/>
          </a:prstGeom>
          <a:noFill/>
          <a:ln w="9525">
            <a:noFill/>
            <a:miter lim="800000"/>
            <a:headEnd/>
            <a:tailEnd/>
          </a:ln>
        </p:spPr>
        <p:txBody>
          <a:bodyPr/>
          <a:lstStyle/>
          <a:p>
            <a:pPr marL="342900" indent="-342900" algn="ctr">
              <a:lnSpc>
                <a:spcPct val="90000"/>
              </a:lnSpc>
              <a:spcBef>
                <a:spcPct val="20000"/>
              </a:spcBef>
              <a:defRPr/>
            </a:pPr>
            <a:r>
              <a:rPr lang="id-ID" sz="1550" dirty="0">
                <a:solidFill>
                  <a:srgbClr val="000000"/>
                </a:solidFill>
                <a:latin typeface="Rockwell Extra Bold" pitchFamily="18" charset="0"/>
                <a:ea typeface="Verdana" pitchFamily="34" charset="0"/>
                <a:cs typeface="Verdana" pitchFamily="34" charset="0"/>
              </a:rPr>
              <a:t>KEMENTERIAN DALAM NEGERI R.I.</a:t>
            </a:r>
            <a:endParaRPr lang="en-US" dirty="0">
              <a:solidFill>
                <a:srgbClr val="000000"/>
              </a:solidFill>
              <a:latin typeface="Rockwell Extra Bold" pitchFamily="18" charset="0"/>
              <a:ea typeface="Verdana" pitchFamily="34" charset="0"/>
              <a:cs typeface="Verdana" pitchFamily="34" charset="0"/>
            </a:endParaRPr>
          </a:p>
        </p:txBody>
      </p:sp>
    </p:spTree>
    <p:extLst>
      <p:ext uri="{BB962C8B-B14F-4D97-AF65-F5344CB8AC3E}">
        <p14:creationId xmlns:p14="http://schemas.microsoft.com/office/powerpoint/2010/main" val="295742629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8520" y="107950"/>
            <a:ext cx="8930945" cy="1134616"/>
          </a:xfrm>
          <a:prstGeom prst="rect">
            <a:avLst/>
          </a:prstGeom>
          <a:solidFill>
            <a:srgbClr val="FF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charset="0"/>
              </a:rPr>
              <a:t>EVALUASI PERKEMBANGAN DESA  </a:t>
            </a:r>
          </a:p>
          <a:p>
            <a:pPr algn="ctr">
              <a:defRPr/>
            </a:pPr>
            <a:r>
              <a:rPr lang="en-US" sz="2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charset="0"/>
              </a:rPr>
              <a:t>DAN KELURAHAN</a:t>
            </a: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atang" pitchFamily="18" charset="-127"/>
              <a:ea typeface="Batang" pitchFamily="18" charset="-127"/>
            </a:endParaRPr>
          </a:p>
        </p:txBody>
      </p:sp>
      <p:sp>
        <p:nvSpPr>
          <p:cNvPr id="18" name="Oval 3"/>
          <p:cNvSpPr>
            <a:spLocks noChangeArrowheads="1"/>
          </p:cNvSpPr>
          <p:nvPr/>
        </p:nvSpPr>
        <p:spPr bwMode="auto">
          <a:xfrm>
            <a:off x="71406" y="3048005"/>
            <a:ext cx="1574800" cy="1139825"/>
          </a:xfrm>
          <a:prstGeom prst="ellipse">
            <a:avLst/>
          </a:prstGeom>
          <a:solidFill>
            <a:schemeClr val="accent4">
              <a:lumMod val="40000"/>
              <a:lumOff val="60000"/>
            </a:schemeClr>
          </a:solidFill>
          <a:ln>
            <a:headEnd/>
            <a:tailEnd/>
          </a:ln>
          <a:effectLst>
            <a:glow rad="139700">
              <a:schemeClr val="accent1">
                <a:satMod val="175000"/>
                <a:alpha val="40000"/>
              </a:schemeClr>
            </a:glow>
            <a:outerShdw blurRad="40000" dist="23000" dir="5400000" rotWithShape="0">
              <a:srgbClr val="000000">
                <a:alpha val="35000"/>
              </a:srgbClr>
            </a:outerShdw>
          </a:effectLst>
          <a:scene3d>
            <a:camera prst="orthographicFront"/>
            <a:lightRig rig="threePt" dir="t"/>
          </a:scene3d>
          <a:sp3d>
            <a:bevelT w="984250" h="527050"/>
            <a:bevelB w="184150" h="228600"/>
          </a:sp3d>
        </p:spPr>
        <p:style>
          <a:lnRef idx="1">
            <a:schemeClr val="accent1"/>
          </a:lnRef>
          <a:fillRef idx="3">
            <a:schemeClr val="accent1"/>
          </a:fillRef>
          <a:effectRef idx="2">
            <a:schemeClr val="accent1"/>
          </a:effectRef>
          <a:fontRef idx="minor">
            <a:schemeClr val="lt1"/>
          </a:fontRef>
        </p:style>
        <p:txBody>
          <a:bodyPr wrap="none" lIns="63609" tIns="31805" rIns="63609" bIns="31805" anchor="ctr"/>
          <a:lstStyle/>
          <a:p>
            <a:pPr algn="ctr">
              <a:defRPr/>
            </a:pPr>
            <a:r>
              <a:rPr lang="en-US" sz="1400" b="1" dirty="0">
                <a:solidFill>
                  <a:schemeClr val="tx1"/>
                </a:solidFill>
                <a:latin typeface="Tahoma" charset="0"/>
              </a:rPr>
              <a:t>PERMENDAGRI </a:t>
            </a:r>
          </a:p>
          <a:p>
            <a:pPr algn="ctr">
              <a:defRPr/>
            </a:pPr>
            <a:r>
              <a:rPr lang="en-US" sz="1400" b="1" dirty="0">
                <a:solidFill>
                  <a:schemeClr val="tx1"/>
                </a:solidFill>
                <a:latin typeface="Tahoma" charset="0"/>
              </a:rPr>
              <a:t>81 TAHUN 2015</a:t>
            </a:r>
          </a:p>
        </p:txBody>
      </p:sp>
      <p:sp>
        <p:nvSpPr>
          <p:cNvPr id="30" name="Rectangle 13"/>
          <p:cNvSpPr>
            <a:spLocks noChangeArrowheads="1"/>
          </p:cNvSpPr>
          <p:nvPr/>
        </p:nvSpPr>
        <p:spPr bwMode="auto">
          <a:xfrm>
            <a:off x="2081392" y="2819401"/>
            <a:ext cx="2625725" cy="1773093"/>
          </a:xfrm>
          <a:prstGeom prst="rect">
            <a:avLst/>
          </a:prstGeom>
          <a:ln>
            <a:headEnd type="none" w="sm" len="sm"/>
            <a:tailEnd type="none" w="sm" len="sm"/>
          </a:ln>
          <a:effectLst>
            <a:glow rad="139700">
              <a:schemeClr val="accent6">
                <a:satMod val="175000"/>
                <a:alpha val="40000"/>
              </a:schemeClr>
            </a:glow>
            <a:outerShdw blurRad="40000" dist="20000" dir="5400000" rotWithShape="0">
              <a:srgbClr val="000000">
                <a:alpha val="38000"/>
              </a:srgbClr>
            </a:outerShdw>
          </a:effectLst>
          <a:scene3d>
            <a:camera prst="orthographicFront"/>
            <a:lightRig rig="threePt" dir="t"/>
          </a:scene3d>
          <a:sp3d>
            <a:bevelT w="495300" h="349250"/>
            <a:bevelB w="317500"/>
          </a:sp3d>
        </p:spPr>
        <p:style>
          <a:lnRef idx="1">
            <a:schemeClr val="accent2"/>
          </a:lnRef>
          <a:fillRef idx="2">
            <a:schemeClr val="accent2"/>
          </a:fillRef>
          <a:effectRef idx="1">
            <a:schemeClr val="accent2"/>
          </a:effectRef>
          <a:fontRef idx="minor">
            <a:schemeClr val="dk1"/>
          </a:fontRef>
        </p:style>
        <p:txBody>
          <a:bodyPr wrap="none" lIns="63609" tIns="31805" rIns="63609" bIns="31805" anchor="ctr"/>
          <a:lstStyle/>
          <a:p>
            <a:pPr marL="157919" indent="-157919" algn="ctr">
              <a:defRPr/>
            </a:pPr>
            <a:endParaRPr lang="id-ID" sz="300" b="1" u="sng" dirty="0">
              <a:solidFill>
                <a:srgbClr val="7030A0"/>
              </a:solidFill>
              <a:latin typeface="Tahoma" pitchFamily="34" charset="0"/>
              <a:cs typeface="Tahoma" pitchFamily="34" charset="0"/>
            </a:endParaRPr>
          </a:p>
          <a:p>
            <a:pPr marL="157919" indent="-157919" algn="ctr">
              <a:defRPr/>
            </a:pPr>
            <a:r>
              <a:rPr lang="en-US" sz="1400" b="1" u="sng" dirty="0">
                <a:solidFill>
                  <a:schemeClr val="tx1"/>
                </a:solidFill>
                <a:latin typeface="Tahoma" pitchFamily="34" charset="0"/>
                <a:cs typeface="Tahoma" pitchFamily="34" charset="0"/>
              </a:rPr>
              <a:t>TUJUAN :</a:t>
            </a:r>
          </a:p>
          <a:p>
            <a:pPr marL="157919" indent="-157919" algn="ctr">
              <a:defRPr/>
            </a:pPr>
            <a:endParaRPr lang="id-ID" sz="500" b="1" u="sng" dirty="0">
              <a:solidFill>
                <a:schemeClr val="tx1"/>
              </a:solidFill>
              <a:latin typeface="Tahoma" pitchFamily="34" charset="0"/>
              <a:cs typeface="Tahoma" pitchFamily="34" charset="0"/>
            </a:endParaRPr>
          </a:p>
          <a:p>
            <a:pPr marL="157919" indent="-157919" algn="ctr">
              <a:defRPr/>
            </a:pPr>
            <a:r>
              <a:rPr lang="en-US" sz="1400" b="1" dirty="0" err="1">
                <a:solidFill>
                  <a:schemeClr val="tx1"/>
                </a:solidFill>
                <a:latin typeface="Tahoma" pitchFamily="34" charset="0"/>
                <a:cs typeface="Tahoma" pitchFamily="34" charset="0"/>
              </a:rPr>
              <a:t>Untuk</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melihat</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Tahapan</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dan</a:t>
            </a:r>
            <a:r>
              <a:rPr lang="en-US" sz="1400" b="1" dirty="0">
                <a:solidFill>
                  <a:schemeClr val="tx1"/>
                </a:solidFill>
                <a:latin typeface="Tahoma" pitchFamily="34" charset="0"/>
                <a:cs typeface="Tahoma" pitchFamily="34" charset="0"/>
              </a:rPr>
              <a:t> </a:t>
            </a:r>
          </a:p>
          <a:p>
            <a:pPr marL="157919" indent="-157919" algn="ctr">
              <a:defRPr/>
            </a:pPr>
            <a:r>
              <a:rPr lang="en-US" sz="1400" b="1" dirty="0" err="1">
                <a:solidFill>
                  <a:schemeClr val="tx1"/>
                </a:solidFill>
                <a:latin typeface="Tahoma" pitchFamily="34" charset="0"/>
                <a:cs typeface="Tahoma" pitchFamily="34" charset="0"/>
              </a:rPr>
              <a:t>Menentukan</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Keberhasilan</a:t>
            </a:r>
            <a:r>
              <a:rPr lang="en-US" sz="1400" b="1" dirty="0">
                <a:solidFill>
                  <a:schemeClr val="tx1"/>
                </a:solidFill>
                <a:latin typeface="Tahoma" pitchFamily="34" charset="0"/>
                <a:cs typeface="Tahoma" pitchFamily="34" charset="0"/>
              </a:rPr>
              <a:t> </a:t>
            </a:r>
          </a:p>
          <a:p>
            <a:pPr marL="157919" indent="-157919" algn="ctr">
              <a:defRPr/>
            </a:pPr>
            <a:r>
              <a:rPr lang="en-US" sz="1400" b="1" dirty="0" err="1">
                <a:solidFill>
                  <a:schemeClr val="tx1"/>
                </a:solidFill>
                <a:latin typeface="Tahoma" pitchFamily="34" charset="0"/>
                <a:cs typeface="Tahoma" pitchFamily="34" charset="0"/>
              </a:rPr>
              <a:t>Perkembangan</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Desa</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dan</a:t>
            </a:r>
            <a:r>
              <a:rPr lang="en-US" sz="1400" b="1" dirty="0">
                <a:solidFill>
                  <a:schemeClr val="tx1"/>
                </a:solidFill>
                <a:latin typeface="Tahoma" pitchFamily="34" charset="0"/>
                <a:cs typeface="Tahoma" pitchFamily="34" charset="0"/>
              </a:rPr>
              <a:t> </a:t>
            </a:r>
          </a:p>
          <a:p>
            <a:pPr marL="157919" indent="-157919" algn="ctr">
              <a:defRPr/>
            </a:pPr>
            <a:r>
              <a:rPr lang="en-US" sz="1400" b="1" dirty="0" err="1">
                <a:solidFill>
                  <a:schemeClr val="tx1"/>
                </a:solidFill>
                <a:latin typeface="Tahoma" pitchFamily="34" charset="0"/>
                <a:cs typeface="Tahoma" pitchFamily="34" charset="0"/>
              </a:rPr>
              <a:t>Kelurahan</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dalam</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Kurun</a:t>
            </a:r>
            <a:r>
              <a:rPr lang="en-US" sz="1400" b="1" dirty="0">
                <a:solidFill>
                  <a:schemeClr val="tx1"/>
                </a:solidFill>
                <a:latin typeface="Tahoma" pitchFamily="34" charset="0"/>
                <a:cs typeface="Tahoma" pitchFamily="34" charset="0"/>
              </a:rPr>
              <a:t> </a:t>
            </a:r>
          </a:p>
          <a:p>
            <a:pPr marL="157919" indent="-157919" algn="ctr">
              <a:defRPr/>
            </a:pPr>
            <a:r>
              <a:rPr lang="en-US" sz="1400" b="1" dirty="0" err="1">
                <a:solidFill>
                  <a:schemeClr val="tx1"/>
                </a:solidFill>
                <a:latin typeface="Tahoma" pitchFamily="34" charset="0"/>
                <a:cs typeface="Tahoma" pitchFamily="34" charset="0"/>
              </a:rPr>
              <a:t>Waktu</a:t>
            </a:r>
            <a:r>
              <a:rPr lang="en-US" sz="1400" b="1" dirty="0">
                <a:solidFill>
                  <a:schemeClr val="tx1"/>
                </a:solidFill>
                <a:latin typeface="Tahoma" pitchFamily="34" charset="0"/>
                <a:cs typeface="Tahoma" pitchFamily="34" charset="0"/>
              </a:rPr>
              <a:t> </a:t>
            </a:r>
            <a:r>
              <a:rPr lang="en-US" sz="1400" b="1" dirty="0" err="1">
                <a:solidFill>
                  <a:schemeClr val="tx1"/>
                </a:solidFill>
                <a:latin typeface="Tahoma" pitchFamily="34" charset="0"/>
                <a:cs typeface="Tahoma" pitchFamily="34" charset="0"/>
              </a:rPr>
              <a:t>Januari</a:t>
            </a:r>
            <a:r>
              <a:rPr lang="en-US" sz="1400" b="1" dirty="0">
                <a:solidFill>
                  <a:schemeClr val="tx1"/>
                </a:solidFill>
                <a:latin typeface="Tahoma" pitchFamily="34" charset="0"/>
                <a:cs typeface="Tahoma" pitchFamily="34" charset="0"/>
              </a:rPr>
              <a:t> - </a:t>
            </a:r>
            <a:r>
              <a:rPr lang="en-US" sz="1400" b="1" dirty="0" err="1">
                <a:solidFill>
                  <a:schemeClr val="tx1"/>
                </a:solidFill>
                <a:latin typeface="Tahoma" pitchFamily="34" charset="0"/>
                <a:cs typeface="Tahoma" pitchFamily="34" charset="0"/>
              </a:rPr>
              <a:t>Desember</a:t>
            </a:r>
            <a:endParaRPr lang="id-ID" sz="1400" b="1" dirty="0">
              <a:solidFill>
                <a:schemeClr val="tx1"/>
              </a:solidFill>
              <a:latin typeface="Tahoma" pitchFamily="34" charset="0"/>
              <a:cs typeface="Tahoma" pitchFamily="34" charset="0"/>
            </a:endParaRPr>
          </a:p>
          <a:p>
            <a:pPr marL="157919" indent="-157919">
              <a:defRPr/>
            </a:pPr>
            <a:endParaRPr lang="id-ID" sz="1100" b="1" u="sng" dirty="0">
              <a:solidFill>
                <a:srgbClr val="7030A0"/>
              </a:solidFill>
              <a:latin typeface="Tahoma" pitchFamily="34" charset="0"/>
              <a:cs typeface="Tahoma" pitchFamily="34" charset="0"/>
            </a:endParaRPr>
          </a:p>
        </p:txBody>
      </p:sp>
      <p:pic>
        <p:nvPicPr>
          <p:cNvPr id="31" name="Picture 16" descr="arr5"/>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6206" y="3381376"/>
            <a:ext cx="3746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6" descr="arr5"/>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4876" y="3386138"/>
            <a:ext cx="376237"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13"/>
          <p:cNvSpPr>
            <a:spLocks noChangeArrowheads="1"/>
          </p:cNvSpPr>
          <p:nvPr/>
        </p:nvSpPr>
        <p:spPr bwMode="auto">
          <a:xfrm>
            <a:off x="5143536" y="1844824"/>
            <a:ext cx="3929058" cy="4084506"/>
          </a:xfrm>
          <a:prstGeom prst="rect">
            <a:avLst/>
          </a:prstGeom>
          <a:ln>
            <a:headEnd type="none" w="sm" len="sm"/>
            <a:tailEnd type="none" w="sm" len="sm"/>
          </a:ln>
          <a:effectLst>
            <a:glow rad="139700">
              <a:schemeClr val="accent6">
                <a:satMod val="175000"/>
                <a:alpha val="40000"/>
              </a:schemeClr>
            </a:glow>
            <a:outerShdw blurRad="40000" dist="20000" dir="5400000" rotWithShape="0">
              <a:srgbClr val="000000">
                <a:alpha val="38000"/>
              </a:srgbClr>
            </a:outerShdw>
          </a:effectLst>
          <a:scene3d>
            <a:camera prst="orthographicFront"/>
            <a:lightRig rig="threePt" dir="t"/>
          </a:scene3d>
          <a:sp3d>
            <a:bevelT w="495300" h="349250"/>
            <a:bevelB w="317500"/>
          </a:sp3d>
        </p:spPr>
        <p:style>
          <a:lnRef idx="1">
            <a:schemeClr val="accent2"/>
          </a:lnRef>
          <a:fillRef idx="2">
            <a:schemeClr val="accent2"/>
          </a:fillRef>
          <a:effectRef idx="1">
            <a:schemeClr val="accent2"/>
          </a:effectRef>
          <a:fontRef idx="minor">
            <a:schemeClr val="dk1"/>
          </a:fontRef>
        </p:style>
        <p:txBody>
          <a:bodyPr wrap="none" lIns="63609" tIns="31805" rIns="63609" bIns="31805" anchor="ctr"/>
          <a:lstStyle/>
          <a:p>
            <a:pPr marL="157919" indent="-157919" algn="ctr">
              <a:defRPr/>
            </a:pPr>
            <a:r>
              <a:rPr lang="en-US" sz="1600" b="1" u="sng" dirty="0" err="1">
                <a:solidFill>
                  <a:schemeClr val="tx1"/>
                </a:solidFill>
                <a:latin typeface="Tahoma" pitchFamily="34" charset="0"/>
                <a:cs typeface="Tahoma" pitchFamily="34" charset="0"/>
              </a:rPr>
              <a:t>EPDesKel</a:t>
            </a:r>
            <a:r>
              <a:rPr lang="en-US" sz="1600" b="1" u="sng" dirty="0">
                <a:solidFill>
                  <a:schemeClr val="tx1"/>
                </a:solidFill>
                <a:latin typeface="Tahoma" pitchFamily="34" charset="0"/>
                <a:cs typeface="Tahoma" pitchFamily="34" charset="0"/>
              </a:rPr>
              <a:t>, </a:t>
            </a:r>
            <a:r>
              <a:rPr lang="en-US" sz="1600" b="1" u="sng" dirty="0" err="1">
                <a:solidFill>
                  <a:schemeClr val="tx1"/>
                </a:solidFill>
                <a:latin typeface="Tahoma" pitchFamily="34" charset="0"/>
                <a:cs typeface="Tahoma" pitchFamily="34" charset="0"/>
              </a:rPr>
              <a:t>Meliputi</a:t>
            </a:r>
            <a:r>
              <a:rPr lang="en-US" sz="1600" b="1" u="sng" dirty="0">
                <a:solidFill>
                  <a:schemeClr val="tx1"/>
                </a:solidFill>
                <a:latin typeface="Tahoma" pitchFamily="34" charset="0"/>
                <a:cs typeface="Tahoma" pitchFamily="34" charset="0"/>
              </a:rPr>
              <a:t>:</a:t>
            </a:r>
          </a:p>
          <a:p>
            <a:pPr marL="157919" indent="-157919" algn="ctr">
              <a:defRPr/>
            </a:pPr>
            <a:r>
              <a:rPr lang="en-US" sz="1600" b="1" u="sng" dirty="0">
                <a:solidFill>
                  <a:srgbClr val="4F81BD">
                    <a:lumMod val="75000"/>
                  </a:srgbClr>
                </a:solidFill>
                <a:latin typeface="Tahoma" pitchFamily="34" charset="0"/>
                <a:cs typeface="Tahoma" pitchFamily="34" charset="0"/>
              </a:rPr>
              <a:t> </a:t>
            </a:r>
            <a:endParaRPr lang="id-ID" sz="1600" b="1" u="sng" dirty="0">
              <a:solidFill>
                <a:srgbClr val="4F81BD">
                  <a:lumMod val="75000"/>
                </a:srgbClr>
              </a:solidFill>
              <a:latin typeface="Tahoma" pitchFamily="34" charset="0"/>
              <a:cs typeface="Tahoma" pitchFamily="34" charset="0"/>
            </a:endParaRPr>
          </a:p>
          <a:p>
            <a:pPr marL="228600" indent="-228600">
              <a:buFontTx/>
              <a:buAutoNum type="arabicPeriod"/>
              <a:defRPr/>
            </a:pPr>
            <a:r>
              <a:rPr lang="en-US" sz="1600" b="1" dirty="0" err="1" smtClean="0">
                <a:latin typeface="Tahoma" pitchFamily="34" charset="0"/>
                <a:cs typeface="Tahoma" pitchFamily="34" charset="0"/>
              </a:rPr>
              <a:t>Batang</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Tubuh</a:t>
            </a:r>
            <a:r>
              <a:rPr lang="en-US" sz="1600" b="1" dirty="0" smtClean="0">
                <a:latin typeface="Tahoma" pitchFamily="34" charset="0"/>
                <a:cs typeface="Tahoma" pitchFamily="34" charset="0"/>
              </a:rPr>
              <a:t> : XII BAB, 41 </a:t>
            </a:r>
            <a:r>
              <a:rPr lang="en-US" sz="1600" b="1" dirty="0" err="1" smtClean="0">
                <a:latin typeface="Tahoma" pitchFamily="34" charset="0"/>
                <a:cs typeface="Tahoma" pitchFamily="34" charset="0"/>
              </a:rPr>
              <a:t>Pasal</a:t>
            </a:r>
            <a:endParaRPr lang="en-US" sz="1600" b="1" dirty="0" smtClean="0">
              <a:latin typeface="Tahoma" pitchFamily="34" charset="0"/>
              <a:cs typeface="Tahoma" pitchFamily="34" charset="0"/>
            </a:endParaRPr>
          </a:p>
          <a:p>
            <a:pPr marL="228600" indent="-228600">
              <a:buFontTx/>
              <a:buAutoNum type="arabicPeriod"/>
              <a:defRPr/>
            </a:pPr>
            <a:r>
              <a:rPr lang="en-US" sz="1600" b="1" dirty="0" err="1" smtClean="0">
                <a:latin typeface="Tahoma" pitchFamily="34" charset="0"/>
                <a:cs typeface="Tahoma" pitchFamily="34" charset="0"/>
              </a:rPr>
              <a:t>Instrumen</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Pemantauan</a:t>
            </a:r>
            <a:r>
              <a:rPr lang="en-US" sz="1600" b="1" dirty="0" smtClean="0">
                <a:latin typeface="Tahoma" pitchFamily="34" charset="0"/>
                <a:cs typeface="Tahoma" pitchFamily="34" charset="0"/>
              </a:rPr>
              <a:t> </a:t>
            </a:r>
            <a:r>
              <a:rPr lang="en-US" sz="1600" b="1" dirty="0">
                <a:latin typeface="Tahoma" pitchFamily="34" charset="0"/>
                <a:cs typeface="Tahoma" pitchFamily="34" charset="0"/>
              </a:rPr>
              <a:t>(</a:t>
            </a:r>
            <a:r>
              <a:rPr lang="en-US" sz="1600" b="1" dirty="0" smtClean="0">
                <a:latin typeface="Tahoma" pitchFamily="34" charset="0"/>
                <a:cs typeface="Tahoma" pitchFamily="34" charset="0"/>
              </a:rPr>
              <a:t>Lamp. </a:t>
            </a:r>
            <a:r>
              <a:rPr lang="en-US" sz="1600" b="1" dirty="0">
                <a:latin typeface="Tahoma" pitchFamily="34" charset="0"/>
                <a:cs typeface="Tahoma" pitchFamily="34" charset="0"/>
              </a:rPr>
              <a:t>I</a:t>
            </a:r>
            <a:r>
              <a:rPr lang="en-US" sz="1600" b="1" dirty="0" smtClean="0">
                <a:latin typeface="Tahoma" pitchFamily="34" charset="0"/>
                <a:cs typeface="Tahoma" pitchFamily="34" charset="0"/>
              </a:rPr>
              <a:t>)</a:t>
            </a:r>
            <a:endParaRPr lang="id-ID" sz="1600" b="1" dirty="0" smtClean="0">
              <a:latin typeface="Tahoma" pitchFamily="34" charset="0"/>
              <a:cs typeface="Tahoma" pitchFamily="34" charset="0"/>
            </a:endParaRPr>
          </a:p>
          <a:p>
            <a:pPr marL="228600" indent="-228600">
              <a:defRPr/>
            </a:pPr>
            <a:r>
              <a:rPr lang="id-ID" sz="1600" dirty="0" smtClean="0">
                <a:solidFill>
                  <a:schemeClr val="tx1"/>
                </a:solidFill>
              </a:rPr>
              <a:t>      Dilakukan secara berkala dari tingkat Pusat,</a:t>
            </a:r>
          </a:p>
          <a:p>
            <a:pPr marL="228600" indent="-228600">
              <a:defRPr/>
            </a:pPr>
            <a:r>
              <a:rPr lang="id-ID" sz="1600" dirty="0" smtClean="0">
                <a:solidFill>
                  <a:schemeClr val="tx1"/>
                </a:solidFill>
              </a:rPr>
              <a:t>      Provinsi, Kabupaten/Kota</a:t>
            </a:r>
            <a:endParaRPr lang="en-US" sz="1600" b="1" dirty="0">
              <a:latin typeface="Tahoma" pitchFamily="34" charset="0"/>
              <a:cs typeface="Tahoma" pitchFamily="34" charset="0"/>
            </a:endParaRPr>
          </a:p>
          <a:p>
            <a:pPr marL="228600" indent="-228600">
              <a:defRPr/>
            </a:pPr>
            <a:r>
              <a:rPr lang="en-US" sz="1600" b="1" dirty="0" smtClean="0">
                <a:latin typeface="Tahoma" pitchFamily="34" charset="0"/>
                <a:cs typeface="Tahoma" pitchFamily="34" charset="0"/>
              </a:rPr>
              <a:t>3. </a:t>
            </a:r>
            <a:r>
              <a:rPr lang="en-US" sz="1600" b="1" dirty="0" err="1" smtClean="0">
                <a:latin typeface="Tahoma" pitchFamily="34" charset="0"/>
                <a:cs typeface="Tahoma" pitchFamily="34" charset="0"/>
              </a:rPr>
              <a:t>Instrumen</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Pengungkap</a:t>
            </a:r>
            <a:r>
              <a:rPr lang="en-US" sz="1600" b="1" dirty="0" smtClean="0">
                <a:latin typeface="Tahoma" pitchFamily="34" charset="0"/>
                <a:cs typeface="Tahoma" pitchFamily="34" charset="0"/>
              </a:rPr>
              <a:t> </a:t>
            </a:r>
            <a:r>
              <a:rPr lang="en-US" sz="1600" b="1" dirty="0">
                <a:latin typeface="Tahoma" pitchFamily="34" charset="0"/>
                <a:cs typeface="Tahoma" pitchFamily="34" charset="0"/>
              </a:rPr>
              <a:t>Data </a:t>
            </a:r>
            <a:endParaRPr lang="en-US" sz="1600" b="1" dirty="0" smtClean="0">
              <a:latin typeface="Tahoma" pitchFamily="34" charset="0"/>
              <a:cs typeface="Tahoma" pitchFamily="34" charset="0"/>
            </a:endParaRPr>
          </a:p>
          <a:p>
            <a:pPr marL="228600" indent="-228600">
              <a:defRPr/>
            </a:pP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dan</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Nilai</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Perkembangan</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Desa</a:t>
            </a:r>
            <a:endParaRPr lang="en-US" sz="1600" b="1" dirty="0" smtClean="0">
              <a:latin typeface="Tahoma" pitchFamily="34" charset="0"/>
              <a:cs typeface="Tahoma" pitchFamily="34" charset="0"/>
            </a:endParaRPr>
          </a:p>
          <a:p>
            <a:pPr marL="228600" indent="-228600">
              <a:defRPr/>
            </a:pP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dan</a:t>
            </a:r>
            <a:r>
              <a:rPr lang="en-US" sz="1600" b="1" dirty="0" smtClean="0">
                <a:latin typeface="Tahoma" pitchFamily="34" charset="0"/>
                <a:cs typeface="Tahoma" pitchFamily="34" charset="0"/>
              </a:rPr>
              <a:t> </a:t>
            </a:r>
            <a:r>
              <a:rPr lang="en-US" sz="1600" b="1" dirty="0" err="1" smtClean="0">
                <a:latin typeface="Tahoma" pitchFamily="34" charset="0"/>
                <a:cs typeface="Tahoma" pitchFamily="34" charset="0"/>
              </a:rPr>
              <a:t>Kelurahan</a:t>
            </a:r>
            <a:r>
              <a:rPr lang="en-US" sz="1600" b="1" dirty="0" smtClean="0">
                <a:latin typeface="Tahoma" pitchFamily="34" charset="0"/>
                <a:cs typeface="Tahoma" pitchFamily="34" charset="0"/>
              </a:rPr>
              <a:t> (Lamp. </a:t>
            </a:r>
            <a:r>
              <a:rPr lang="en-US" sz="1600" b="1" dirty="0">
                <a:latin typeface="Tahoma" pitchFamily="34" charset="0"/>
                <a:cs typeface="Tahoma" pitchFamily="34" charset="0"/>
              </a:rPr>
              <a:t>II</a:t>
            </a:r>
            <a:r>
              <a:rPr lang="en-US" sz="1600" b="1" dirty="0" smtClean="0">
                <a:latin typeface="Tahoma" pitchFamily="34" charset="0"/>
                <a:cs typeface="Tahoma" pitchFamily="34" charset="0"/>
              </a:rPr>
              <a:t>)</a:t>
            </a:r>
            <a:endParaRPr lang="id-ID" sz="1600" b="1" dirty="0" smtClean="0">
              <a:latin typeface="Tahoma" pitchFamily="34" charset="0"/>
              <a:cs typeface="Tahoma" pitchFamily="34" charset="0"/>
            </a:endParaRPr>
          </a:p>
          <a:p>
            <a:pPr marL="228600" indent="-228600">
              <a:defRPr/>
            </a:pPr>
            <a:r>
              <a:rPr lang="id-ID" sz="1600" b="1" dirty="0" smtClean="0">
                <a:latin typeface="Tahoma" pitchFamily="34" charset="0"/>
                <a:cs typeface="Tahoma" pitchFamily="34" charset="0"/>
              </a:rPr>
              <a:t>     </a:t>
            </a:r>
            <a:r>
              <a:rPr lang="id-ID" sz="1600" dirty="0" smtClean="0">
                <a:solidFill>
                  <a:schemeClr val="tx1"/>
                </a:solidFill>
              </a:rPr>
              <a:t>Dilakukan dari tingkat </a:t>
            </a:r>
            <a:r>
              <a:rPr lang="en-US" sz="1600" dirty="0" err="1" smtClean="0">
                <a:solidFill>
                  <a:schemeClr val="tx1"/>
                </a:solidFill>
              </a:rPr>
              <a:t>kelurahan</a:t>
            </a:r>
            <a:r>
              <a:rPr lang="en-US" sz="1600" dirty="0" smtClean="0">
                <a:solidFill>
                  <a:schemeClr val="tx1"/>
                </a:solidFill>
              </a:rPr>
              <a:t>, </a:t>
            </a:r>
            <a:endParaRPr lang="id-ID" sz="1600" dirty="0" smtClean="0">
              <a:solidFill>
                <a:schemeClr val="tx1"/>
              </a:solidFill>
            </a:endParaRPr>
          </a:p>
          <a:p>
            <a:pPr marL="228600" indent="-228600">
              <a:defRPr/>
            </a:pPr>
            <a:r>
              <a:rPr lang="id-ID" sz="1600" dirty="0" smtClean="0">
                <a:solidFill>
                  <a:schemeClr val="tx1"/>
                </a:solidFill>
              </a:rPr>
              <a:t>      </a:t>
            </a:r>
            <a:r>
              <a:rPr lang="en-US" sz="1600" dirty="0" err="1" smtClean="0">
                <a:solidFill>
                  <a:schemeClr val="tx1"/>
                </a:solidFill>
              </a:rPr>
              <a:t>kecamatan</a:t>
            </a:r>
            <a:r>
              <a:rPr lang="en-US" sz="1600" dirty="0" smtClean="0">
                <a:solidFill>
                  <a:schemeClr val="tx1"/>
                </a:solidFill>
              </a:rPr>
              <a:t>, </a:t>
            </a:r>
            <a:r>
              <a:rPr lang="id-ID" sz="1600" dirty="0" smtClean="0">
                <a:solidFill>
                  <a:schemeClr val="tx1"/>
                </a:solidFill>
              </a:rPr>
              <a:t>Kota</a:t>
            </a:r>
            <a:r>
              <a:rPr lang="en-US" sz="1600" dirty="0" smtClean="0">
                <a:solidFill>
                  <a:schemeClr val="tx1"/>
                </a:solidFill>
              </a:rPr>
              <a:t>, </a:t>
            </a:r>
            <a:r>
              <a:rPr lang="id-ID" sz="1600" dirty="0" smtClean="0">
                <a:solidFill>
                  <a:schemeClr val="tx1"/>
                </a:solidFill>
              </a:rPr>
              <a:t>Provinsi, Pusat</a:t>
            </a:r>
            <a:endParaRPr lang="id-ID" sz="1600" b="1" dirty="0" smtClean="0">
              <a:latin typeface="Tahoma" pitchFamily="34" charset="0"/>
              <a:cs typeface="Tahoma" pitchFamily="34" charset="0"/>
            </a:endParaRPr>
          </a:p>
          <a:p>
            <a:pPr marL="228600" indent="-228600">
              <a:defRPr/>
            </a:pPr>
            <a:r>
              <a:rPr lang="en-US" sz="1600" b="1" dirty="0" smtClean="0">
                <a:latin typeface="Tahoma" pitchFamily="34" charset="0"/>
                <a:cs typeface="Tahoma" pitchFamily="34" charset="0"/>
              </a:rPr>
              <a:t>4. </a:t>
            </a:r>
            <a:r>
              <a:rPr lang="id-ID" sz="1600" b="1" dirty="0" smtClean="0">
                <a:latin typeface="Tahoma" pitchFamily="34" charset="0"/>
                <a:cs typeface="Tahoma" pitchFamily="34" charset="0"/>
              </a:rPr>
              <a:t>Laporan Evaluasi Perkembangan </a:t>
            </a:r>
          </a:p>
          <a:p>
            <a:pPr marL="228600" indent="-228600">
              <a:defRPr/>
            </a:pPr>
            <a:r>
              <a:rPr lang="id-ID" sz="1600" b="1" dirty="0">
                <a:latin typeface="Tahoma" pitchFamily="34" charset="0"/>
                <a:cs typeface="Tahoma" pitchFamily="34" charset="0"/>
              </a:rPr>
              <a:t> </a:t>
            </a:r>
            <a:r>
              <a:rPr lang="id-ID" sz="1600" b="1" dirty="0" smtClean="0">
                <a:latin typeface="Tahoma" pitchFamily="34" charset="0"/>
                <a:cs typeface="Tahoma" pitchFamily="34" charset="0"/>
              </a:rPr>
              <a:t>   Desa dan Kelurahan</a:t>
            </a:r>
          </a:p>
          <a:p>
            <a:pPr marL="228600" indent="-228600">
              <a:defRPr/>
            </a:pPr>
            <a:r>
              <a:rPr lang="id-ID" sz="1600" b="1" dirty="0">
                <a:latin typeface="Tahoma" pitchFamily="34" charset="0"/>
                <a:cs typeface="Tahoma" pitchFamily="34" charset="0"/>
              </a:rPr>
              <a:t> </a:t>
            </a:r>
            <a:r>
              <a:rPr lang="id-ID" sz="1600" b="1" dirty="0" smtClean="0">
                <a:latin typeface="Tahoma" pitchFamily="34" charset="0"/>
                <a:cs typeface="Tahoma" pitchFamily="34" charset="0"/>
              </a:rPr>
              <a:t>   (Lamp</a:t>
            </a:r>
            <a:r>
              <a:rPr lang="en-US" sz="1600" b="1" dirty="0" smtClean="0">
                <a:latin typeface="Tahoma" pitchFamily="34" charset="0"/>
                <a:cs typeface="Tahoma" pitchFamily="34" charset="0"/>
              </a:rPr>
              <a:t>.</a:t>
            </a:r>
            <a:r>
              <a:rPr lang="id-ID" sz="1600" b="1" dirty="0" smtClean="0">
                <a:latin typeface="Tahoma" pitchFamily="34" charset="0"/>
                <a:cs typeface="Tahoma" pitchFamily="34" charset="0"/>
              </a:rPr>
              <a:t> III)</a:t>
            </a:r>
          </a:p>
          <a:p>
            <a:pPr marL="228600" indent="-228600">
              <a:defRPr/>
            </a:pPr>
            <a:r>
              <a:rPr lang="id-ID" sz="1600" b="1" dirty="0" smtClean="0">
                <a:latin typeface="Tahoma" pitchFamily="34" charset="0"/>
                <a:cs typeface="Tahoma" pitchFamily="34" charset="0"/>
              </a:rPr>
              <a:t>    </a:t>
            </a:r>
            <a:r>
              <a:rPr lang="id-ID" sz="1600" dirty="0" smtClean="0">
                <a:solidFill>
                  <a:schemeClr val="tx1"/>
                </a:solidFill>
              </a:rPr>
              <a:t>Dibuat oleh Kecamatan, Kota, Provinsi, </a:t>
            </a:r>
          </a:p>
          <a:p>
            <a:pPr marL="228600" indent="-228600">
              <a:defRPr/>
            </a:pPr>
            <a:r>
              <a:rPr lang="id-ID" sz="1600" dirty="0" smtClean="0">
                <a:solidFill>
                  <a:schemeClr val="tx1"/>
                </a:solidFill>
              </a:rPr>
              <a:t>     Pusat</a:t>
            </a:r>
            <a:r>
              <a:rPr lang="en-US" sz="1600" dirty="0" smtClean="0">
                <a:solidFill>
                  <a:schemeClr val="tx1"/>
                </a:solidFill>
              </a:rPr>
              <a:t> </a:t>
            </a:r>
            <a:r>
              <a:rPr lang="id-ID" sz="1600" b="1" dirty="0">
                <a:latin typeface="Tahoma" pitchFamily="34" charset="0"/>
                <a:cs typeface="Tahoma" pitchFamily="34" charset="0"/>
              </a:rPr>
              <a:t>	</a:t>
            </a:r>
            <a:endParaRPr lang="id-ID" sz="1600" b="1" u="sng" dirty="0">
              <a:solidFill>
                <a:srgbClr val="7030A0"/>
              </a:solidFill>
              <a:latin typeface="Tahoma" pitchFamily="34" charset="0"/>
              <a:cs typeface="Tahoma" pitchFamily="34" charset="0"/>
            </a:endParaRPr>
          </a:p>
        </p:txBody>
      </p:sp>
    </p:spTree>
    <p:extLst>
      <p:ext uri="{BB962C8B-B14F-4D97-AF65-F5344CB8AC3E}">
        <p14:creationId xmlns:p14="http://schemas.microsoft.com/office/powerpoint/2010/main" val="2916792411"/>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57188" y="989013"/>
            <a:ext cx="8429625" cy="1000125"/>
          </a:xfrm>
        </p:spPr>
        <p:txBody>
          <a:bodyPr/>
          <a:lstStyle/>
          <a:p>
            <a:pPr eaLnBrk="1" hangingPunct="1"/>
            <a:r>
              <a:rPr lang="en-US" sz="3200" b="1" smtClean="0"/>
              <a:t>RUANG LINGKUP </a:t>
            </a:r>
            <a:br>
              <a:rPr lang="en-US" sz="3200" b="1" smtClean="0"/>
            </a:br>
            <a:r>
              <a:rPr lang="en-US" sz="3200" b="1" smtClean="0"/>
              <a:t>PER</a:t>
            </a:r>
            <a:r>
              <a:rPr lang="id-ID" sz="3200" b="1" smtClean="0"/>
              <a:t>MENDAGRI NO. 81 TAHUN 2015</a:t>
            </a:r>
            <a:endParaRPr lang="en-US" sz="3200" b="1" smtClean="0"/>
          </a:p>
        </p:txBody>
      </p:sp>
      <p:grpSp>
        <p:nvGrpSpPr>
          <p:cNvPr id="2"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3" name="Group 23"/>
            <p:cNvGrpSpPr>
              <a:grpSpLocks/>
            </p:cNvGrpSpPr>
            <p:nvPr/>
          </p:nvGrpSpPr>
          <p:grpSpPr bwMode="auto">
            <a:xfrm>
              <a:off x="-14288" y="96838"/>
              <a:ext cx="9158288" cy="1889124"/>
              <a:chOff x="-14256" y="200002"/>
              <a:chExt cx="9158256" cy="1889463"/>
            </a:xfrm>
          </p:grpSpPr>
          <p:grpSp>
            <p:nvGrpSpPr>
              <p:cNvPr id="4" name="Group 22"/>
              <p:cNvGrpSpPr>
                <a:grpSpLocks/>
              </p:cNvGrpSpPr>
              <p:nvPr/>
            </p:nvGrpSpPr>
            <p:grpSpPr bwMode="auto">
              <a:xfrm>
                <a:off x="-14256" y="285728"/>
                <a:ext cx="9158256" cy="831568"/>
                <a:chOff x="-14256" y="285728"/>
                <a:chExt cx="9158256" cy="831568"/>
              </a:xfrm>
            </p:grpSpPr>
            <p:grpSp>
              <p:nvGrpSpPr>
                <p:cNvPr id="5"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2"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3"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graphicFrame>
        <p:nvGraphicFramePr>
          <p:cNvPr id="17" name="Diagram 16"/>
          <p:cNvGraphicFramePr/>
          <p:nvPr/>
        </p:nvGraphicFramePr>
        <p:xfrm>
          <a:off x="642910" y="2132856"/>
          <a:ext cx="7786742"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1357298"/>
            <a:ext cx="8115300" cy="4643470"/>
          </a:xfrm>
        </p:spPr>
        <p:txBody>
          <a:bodyPr>
            <a:noAutofit/>
          </a:bodyPr>
          <a:lstStyle/>
          <a:p>
            <a:pPr marL="0" indent="0" algn="ctr">
              <a:buNone/>
            </a:pPr>
            <a:r>
              <a:rPr lang="en-US" sz="4400" b="1" dirty="0" smtClean="0">
                <a:solidFill>
                  <a:srgbClr val="FF0000"/>
                </a:solidFill>
                <a:hlinkClick r:id="rId2" action="ppaction://hlinkfile"/>
              </a:rPr>
              <a:t>LAMPIRAN </a:t>
            </a:r>
            <a:r>
              <a:rPr lang="id-ID" sz="4400" b="1" dirty="0" smtClean="0">
                <a:solidFill>
                  <a:srgbClr val="FF0000"/>
                </a:solidFill>
                <a:hlinkClick r:id="rId2" action="ppaction://hlinkfile"/>
              </a:rPr>
              <a:t>I</a:t>
            </a:r>
            <a:endParaRPr lang="en-US" sz="4400" b="1" dirty="0" smtClean="0">
              <a:solidFill>
                <a:srgbClr val="FF0000"/>
              </a:solidFill>
            </a:endParaRPr>
          </a:p>
          <a:p>
            <a:pPr marL="0" indent="0" algn="ctr">
              <a:buNone/>
            </a:pPr>
            <a:endParaRPr lang="en-US" sz="1000" b="1" dirty="0" smtClean="0">
              <a:solidFill>
                <a:srgbClr val="FF0000"/>
              </a:solidFill>
              <a:sym typeface="Wingdings" pitchFamily="2" charset="2"/>
            </a:endParaRPr>
          </a:p>
          <a:p>
            <a:pPr marL="0" indent="0" algn="just">
              <a:buNone/>
            </a:pPr>
            <a:r>
              <a:rPr lang="en-US" sz="2800" dirty="0" smtClean="0">
                <a:solidFill>
                  <a:srgbClr val="FF0000"/>
                </a:solidFill>
              </a:rPr>
              <a:t>SEBAGAI BAHAN YANG DIGUNAKAN OLEH PUSAT, PROVINSI, DAN KABUPATEN/KOTA UNTUK PEMANTAUAN SELURUH PROSES TAHAPAN KEBIJAKAN YANG MENYANGKUT PROSES PERKEMBANGAN DESA/KELURAHAN. </a:t>
            </a:r>
          </a:p>
          <a:p>
            <a:pPr marL="0" indent="0" algn="just">
              <a:buNone/>
            </a:pPr>
            <a:r>
              <a:rPr lang="en-US" sz="2800" dirty="0" smtClean="0">
                <a:solidFill>
                  <a:srgbClr val="FF0000"/>
                </a:solidFill>
              </a:rPr>
              <a:t>TERMASUK DI DALAMNYA TAHAPAN EVALUASI SAMPAI DENGAN HAL-HAL LAINNYA YANG DILAKUKAN DI AKHIR TAHUN ANGGARAN (</a:t>
            </a:r>
            <a:r>
              <a:rPr lang="en-US" sz="2800" i="1" dirty="0" smtClean="0">
                <a:solidFill>
                  <a:srgbClr val="FF0000"/>
                </a:solidFill>
              </a:rPr>
              <a:t>WAKTU PEMANTAUAN JANUARI-DESEMBER</a:t>
            </a:r>
            <a:r>
              <a:rPr lang="en-US" sz="2800" dirty="0" smtClean="0">
                <a:solidFill>
                  <a:srgbClr val="FF0000"/>
                </a:solidFill>
              </a:rPr>
              <a:t>)</a:t>
            </a:r>
          </a:p>
          <a:p>
            <a:pPr algn="just"/>
            <a:endParaRPr lang="en-US" sz="2800" dirty="0" smtClean="0">
              <a:solidFill>
                <a:srgbClr val="FF0000"/>
              </a:solidFill>
            </a:endParaRPr>
          </a:p>
        </p:txBody>
      </p:sp>
      <p:grpSp>
        <p:nvGrpSpPr>
          <p:cNvPr id="4"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5" name="Group 23"/>
            <p:cNvGrpSpPr>
              <a:grpSpLocks/>
            </p:cNvGrpSpPr>
            <p:nvPr/>
          </p:nvGrpSpPr>
          <p:grpSpPr bwMode="auto">
            <a:xfrm>
              <a:off x="-14288" y="96838"/>
              <a:ext cx="9158288" cy="1889124"/>
              <a:chOff x="-14256" y="200002"/>
              <a:chExt cx="9158256" cy="1889463"/>
            </a:xfrm>
          </p:grpSpPr>
          <p:grpSp>
            <p:nvGrpSpPr>
              <p:cNvPr id="7" name="Group 22"/>
              <p:cNvGrpSpPr>
                <a:grpSpLocks/>
              </p:cNvGrpSpPr>
              <p:nvPr/>
            </p:nvGrpSpPr>
            <p:grpSpPr bwMode="auto">
              <a:xfrm>
                <a:off x="-14256" y="285728"/>
                <a:ext cx="9158256" cy="831568"/>
                <a:chOff x="-14256" y="285728"/>
                <a:chExt cx="9158256" cy="831568"/>
              </a:xfrm>
            </p:grpSpPr>
            <p:grpSp>
              <p:nvGrpSpPr>
                <p:cNvPr id="9"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3"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4"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sp>
        <p:nvSpPr>
          <p:cNvPr id="13" name="TextBox 12"/>
          <p:cNvSpPr txBox="1"/>
          <p:nvPr/>
        </p:nvSpPr>
        <p:spPr>
          <a:xfrm>
            <a:off x="7490669" y="6215082"/>
            <a:ext cx="867545" cy="369332"/>
          </a:xfrm>
          <a:prstGeom prst="rect">
            <a:avLst/>
          </a:prstGeom>
          <a:noFill/>
        </p:spPr>
        <p:txBody>
          <a:bodyPr wrap="none" rtlCol="0">
            <a:spAutoFit/>
          </a:bodyPr>
          <a:lstStyle/>
          <a:p>
            <a:r>
              <a:rPr lang="en-US" dirty="0" smtClean="0">
                <a:hlinkClick r:id="rId5" action="ppaction://hlinkfile"/>
              </a:rPr>
              <a:t>Lamp. I</a:t>
            </a:r>
            <a:endParaRPr lang="en-US" dirty="0"/>
          </a:p>
        </p:txBody>
      </p:sp>
    </p:spTree>
    <p:extLst>
      <p:ext uri="{BB962C8B-B14F-4D97-AF65-F5344CB8AC3E}">
        <p14:creationId xmlns:p14="http://schemas.microsoft.com/office/powerpoint/2010/main" val="1704146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1071546"/>
            <a:ext cx="6457950" cy="571504"/>
          </a:xfrm>
        </p:spPr>
        <p:txBody>
          <a:bodyPr>
            <a:noAutofit/>
          </a:bodyPr>
          <a:lstStyle/>
          <a:p>
            <a:pPr algn="ctr"/>
            <a:r>
              <a:rPr lang="en-US" sz="3600" b="1" dirty="0" smtClean="0">
                <a:solidFill>
                  <a:srgbClr val="FF0000"/>
                </a:solidFill>
                <a:hlinkClick r:id="rId2" action="ppaction://hlinkfile"/>
              </a:rPr>
              <a:t>LAMPIRAN II</a:t>
            </a:r>
            <a:endParaRPr lang="en-US" sz="3600" b="1" dirty="0">
              <a:solidFill>
                <a:srgbClr val="FF0000"/>
              </a:solidFill>
            </a:endParaRPr>
          </a:p>
        </p:txBody>
      </p:sp>
      <p:sp>
        <p:nvSpPr>
          <p:cNvPr id="3" name="Content Placeholder 2"/>
          <p:cNvSpPr>
            <a:spLocks noGrp="1"/>
          </p:cNvSpPr>
          <p:nvPr>
            <p:ph idx="1"/>
          </p:nvPr>
        </p:nvSpPr>
        <p:spPr>
          <a:xfrm>
            <a:off x="514350" y="1762329"/>
            <a:ext cx="8115300" cy="4809943"/>
          </a:xfrm>
        </p:spPr>
        <p:txBody>
          <a:bodyPr>
            <a:noAutofit/>
          </a:bodyPr>
          <a:lstStyle/>
          <a:p>
            <a:pPr lvl="0" algn="just"/>
            <a:r>
              <a:rPr lang="id-ID" sz="1900" dirty="0" smtClean="0">
                <a:solidFill>
                  <a:srgbClr val="FF0000"/>
                </a:solidFill>
              </a:rPr>
              <a:t>UPAYA UNTUK MELAKUKAN PENILAIAN TERHADAP KINERJA PELAKSANAAN PENYELENGGARAAN PEMERINTAHAN, KEWILAYAHAN, DAN KEMASYARAKATAN YANG SECARA INTERNAL DILAKUKAN OLEH DESA/KELURAHAN </a:t>
            </a:r>
            <a:r>
              <a:rPr lang="en-US" sz="1900" dirty="0" smtClean="0">
                <a:solidFill>
                  <a:srgbClr val="FF0000"/>
                </a:solidFill>
              </a:rPr>
              <a:t>BERDASARKAN DATA DAN FAKTA </a:t>
            </a:r>
            <a:r>
              <a:rPr lang="id-ID" sz="1900" dirty="0" smtClean="0">
                <a:solidFill>
                  <a:srgbClr val="FF0000"/>
                </a:solidFill>
              </a:rPr>
              <a:t>BERKENAAN DENGAN KEKUATAN, KELEMAHAN, PELUANG, TANTANGAN, KENDALA BAHKAN ANCAMAN </a:t>
            </a:r>
            <a:endParaRPr lang="en-US" sz="1900" dirty="0" smtClean="0">
              <a:solidFill>
                <a:srgbClr val="FF0000"/>
              </a:solidFill>
            </a:endParaRPr>
          </a:p>
          <a:p>
            <a:pPr algn="just"/>
            <a:r>
              <a:rPr lang="en-US" sz="1900" dirty="0" smtClean="0">
                <a:solidFill>
                  <a:srgbClr val="FF0000"/>
                </a:solidFill>
              </a:rPr>
              <a:t>MAKNA KOLOM KE 4 (TAHUN N-1) DAN KOLOM KE 5 (TAHUN N-2) PADA LAMPIRAN II (INSTRUMEN PENGUNGKAP DATA DAN NILAI) ADALAH UNTUK MENGETAHUI TINGKAT PERKEMBANGAN</a:t>
            </a:r>
          </a:p>
          <a:p>
            <a:pPr algn="just"/>
            <a:r>
              <a:rPr lang="en-US" sz="1900" dirty="0" smtClean="0">
                <a:solidFill>
                  <a:srgbClr val="FF0000"/>
                </a:solidFill>
              </a:rPr>
              <a:t>MENENTUKAN KATEGORI DESKEL CEPAT BERKEMBANG, BERKEMBANG DAN KURANG BERKEMBANG MELALUI TOTAL PENJUMLAHAN  PADA KOLOM 4 (TAHUN N-1) KEMUDIAN MERUJUK PADA PASAL 18 AYAT (6) DAN AYAT (7)</a:t>
            </a:r>
          </a:p>
          <a:p>
            <a:pPr algn="just"/>
            <a:r>
              <a:rPr lang="en-US" sz="1900" dirty="0" smtClean="0">
                <a:solidFill>
                  <a:srgbClr val="FF0000"/>
                </a:solidFill>
              </a:rPr>
              <a:t>EVALUASI DIRI ADALAH SUATU BAGIAN PROSES PEMBINAAN KEPADA DESKEL UNTUK MAMPU MENGANALISA DAN MENGOREKSI DIRI SENDIRI MELALUI INSTRUMEN PENGUNGKAP DATA DAN NILAI PERKEMBANGAN (LAMPIRAN II)</a:t>
            </a:r>
          </a:p>
          <a:p>
            <a:pPr algn="just"/>
            <a:r>
              <a:rPr lang="en-US" sz="1900" dirty="0" smtClean="0">
                <a:solidFill>
                  <a:srgbClr val="FF0000"/>
                </a:solidFill>
              </a:rPr>
              <a:t>PISAHKAN TERLEBIH DAHULU MANA YANG MENJADI PERHITUNGAN UNTUK DESA DAN MANA YANG MENJADI PERHITUNGAN UNTUK KELURAHAN. </a:t>
            </a:r>
          </a:p>
          <a:p>
            <a:endParaRPr lang="en-US" sz="1900" dirty="0" smtClean="0">
              <a:solidFill>
                <a:srgbClr val="FF0000"/>
              </a:solidFill>
            </a:endParaRPr>
          </a:p>
        </p:txBody>
      </p:sp>
      <p:grpSp>
        <p:nvGrpSpPr>
          <p:cNvPr id="4"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5" name="Group 23"/>
            <p:cNvGrpSpPr>
              <a:grpSpLocks/>
            </p:cNvGrpSpPr>
            <p:nvPr/>
          </p:nvGrpSpPr>
          <p:grpSpPr bwMode="auto">
            <a:xfrm>
              <a:off x="-14288" y="96838"/>
              <a:ext cx="9158288" cy="1889124"/>
              <a:chOff x="-14256" y="200002"/>
              <a:chExt cx="9158256" cy="1889463"/>
            </a:xfrm>
          </p:grpSpPr>
          <p:grpSp>
            <p:nvGrpSpPr>
              <p:cNvPr id="7" name="Group 22"/>
              <p:cNvGrpSpPr>
                <a:grpSpLocks/>
              </p:cNvGrpSpPr>
              <p:nvPr/>
            </p:nvGrpSpPr>
            <p:grpSpPr bwMode="auto">
              <a:xfrm>
                <a:off x="-14256" y="285728"/>
                <a:ext cx="9158256" cy="831568"/>
                <a:chOff x="-14256" y="285728"/>
                <a:chExt cx="9158256" cy="831568"/>
              </a:xfrm>
            </p:grpSpPr>
            <p:grpSp>
              <p:nvGrpSpPr>
                <p:cNvPr id="9"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3"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4"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spTree>
    <p:extLst>
      <p:ext uri="{BB962C8B-B14F-4D97-AF65-F5344CB8AC3E}">
        <p14:creationId xmlns:p14="http://schemas.microsoft.com/office/powerpoint/2010/main" val="1441116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5" name="Group 23"/>
            <p:cNvGrpSpPr>
              <a:grpSpLocks/>
            </p:cNvGrpSpPr>
            <p:nvPr/>
          </p:nvGrpSpPr>
          <p:grpSpPr bwMode="auto">
            <a:xfrm>
              <a:off x="-14288" y="96838"/>
              <a:ext cx="9158288" cy="1889124"/>
              <a:chOff x="-14256" y="200002"/>
              <a:chExt cx="9158256" cy="1889463"/>
            </a:xfrm>
          </p:grpSpPr>
          <p:grpSp>
            <p:nvGrpSpPr>
              <p:cNvPr id="7" name="Group 22"/>
              <p:cNvGrpSpPr>
                <a:grpSpLocks/>
              </p:cNvGrpSpPr>
              <p:nvPr/>
            </p:nvGrpSpPr>
            <p:grpSpPr bwMode="auto">
              <a:xfrm>
                <a:off x="-14256" y="285728"/>
                <a:ext cx="9158256" cy="831568"/>
                <a:chOff x="-14256" y="285728"/>
                <a:chExt cx="9158256" cy="831568"/>
              </a:xfrm>
            </p:grpSpPr>
            <p:grpSp>
              <p:nvGrpSpPr>
                <p:cNvPr id="9"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2"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3"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sp>
        <p:nvSpPr>
          <p:cNvPr id="15" name="Title 1"/>
          <p:cNvSpPr>
            <a:spLocks noGrp="1"/>
          </p:cNvSpPr>
          <p:nvPr>
            <p:ph type="title"/>
          </p:nvPr>
        </p:nvSpPr>
        <p:spPr>
          <a:xfrm>
            <a:off x="628650" y="1436696"/>
            <a:ext cx="7886700" cy="1325563"/>
          </a:xfrm>
        </p:spPr>
        <p:txBody>
          <a:bodyPr/>
          <a:lstStyle/>
          <a:p>
            <a:r>
              <a:rPr lang="en-US" dirty="0" smtClean="0">
                <a:solidFill>
                  <a:srgbClr val="FF0000"/>
                </a:solidFill>
                <a:hlinkClick r:id="rId4" action="ppaction://hlinkfile"/>
              </a:rPr>
              <a:t>LANJUTAN …..</a:t>
            </a:r>
            <a:endParaRPr lang="en-US" dirty="0">
              <a:solidFill>
                <a:srgbClr val="FF0000"/>
              </a:solidFill>
            </a:endParaRPr>
          </a:p>
        </p:txBody>
      </p:sp>
      <p:sp>
        <p:nvSpPr>
          <p:cNvPr id="16" name="Content Placeholder 2"/>
          <p:cNvSpPr>
            <a:spLocks noGrp="1"/>
          </p:cNvSpPr>
          <p:nvPr>
            <p:ph idx="1"/>
          </p:nvPr>
        </p:nvSpPr>
        <p:spPr>
          <a:xfrm>
            <a:off x="628650" y="2897195"/>
            <a:ext cx="7886700" cy="3175011"/>
          </a:xfrm>
        </p:spPr>
        <p:txBody>
          <a:bodyPr/>
          <a:lstStyle/>
          <a:p>
            <a:pPr algn="just"/>
            <a:r>
              <a:rPr lang="en-US" dirty="0" smtClean="0">
                <a:solidFill>
                  <a:srgbClr val="FF0000"/>
                </a:solidFill>
              </a:rPr>
              <a:t>APABILA ADA HAL-HAL YANG DIANGGAP PENTING YANG PERLU DIMASUKKAN DALAM PERHITUNGAN PADA LAMPIRAN II </a:t>
            </a:r>
            <a:r>
              <a:rPr lang="en-US" dirty="0" smtClean="0">
                <a:solidFill>
                  <a:srgbClr val="FF0000"/>
                </a:solidFill>
                <a:sym typeface="Wingdings"/>
              </a:rPr>
              <a:t> CONTOH: PADA ASPEK KESEHATAN TIDAK ADA INDIKATOR JUMLAH KEMATIAN IBU, YANG ADA ADALAH JUMLAH KEMATIAN ANAK, MAKA DAPAT DIMASUKKAN SEBAGAI KETERANGAN TAMBAHAN DIISI PADA KOLOM KETERANGAN. HAL INI DIMAKSUDKAN UNTUK KEBIJAKAN LEBIH LANJUT PENILAIAN OLEH TIM PENILAI LOMBA </a:t>
            </a:r>
            <a:r>
              <a:rPr lang="id-ID" dirty="0" smtClean="0">
                <a:solidFill>
                  <a:srgbClr val="FF0000"/>
                </a:solidFill>
                <a:sym typeface="Wingdings"/>
              </a:rPr>
              <a:t>KELURAHAN</a:t>
            </a:r>
            <a:r>
              <a:rPr lang="en-US" dirty="0" smtClean="0">
                <a:solidFill>
                  <a:srgbClr val="FF0000"/>
                </a:solidFill>
                <a:sym typeface="Wingdings"/>
              </a:rPr>
              <a:t> APABILA DITEMUKAN ANGKA YANG SAMA PADA PENJUMLAHAN AKHIR KOLOM 5 GUNA MENENTUKAN PERINGKAT JUARA LOMBA DESA.</a:t>
            </a:r>
            <a:endParaRPr lang="en-US" dirty="0">
              <a:solidFill>
                <a:srgbClr val="FF0000"/>
              </a:solidFill>
            </a:endParaRPr>
          </a:p>
        </p:txBody>
      </p:sp>
    </p:spTree>
    <p:extLst>
      <p:ext uri="{BB962C8B-B14F-4D97-AF65-F5344CB8AC3E}">
        <p14:creationId xmlns:p14="http://schemas.microsoft.com/office/powerpoint/2010/main" val="1441116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980728"/>
            <a:ext cx="8424936" cy="954107"/>
          </a:xfrm>
          <a:prstGeom prst="rect">
            <a:avLst/>
          </a:prstGeom>
          <a:solidFill>
            <a:schemeClr val="accent3">
              <a:lumMod val="60000"/>
              <a:lumOff val="40000"/>
            </a:schemeClr>
          </a:solidFill>
        </p:spPr>
        <p:txBody>
          <a:bodyPr wrap="square">
            <a:spAutoFit/>
          </a:bodyPr>
          <a:lstStyle/>
          <a:p>
            <a:pPr algn="ctr"/>
            <a:r>
              <a:rPr lang="en-GB" sz="2800" b="1" dirty="0" smtClean="0"/>
              <a:t>EVALUASI </a:t>
            </a:r>
          </a:p>
          <a:p>
            <a:pPr algn="ctr"/>
            <a:r>
              <a:rPr lang="en-GB" sz="2800" b="1" dirty="0" smtClean="0"/>
              <a:t>BIDANG </a:t>
            </a:r>
            <a:r>
              <a:rPr lang="id-ID" sz="2800" b="1" dirty="0"/>
              <a:t>PEMERINTAHAN </a:t>
            </a:r>
            <a:r>
              <a:rPr lang="en-US" sz="2800" b="1" dirty="0" smtClean="0"/>
              <a:t>K</a:t>
            </a:r>
            <a:r>
              <a:rPr lang="id-ID" sz="2800" b="1" dirty="0"/>
              <a:t>ELURAHAN </a:t>
            </a:r>
            <a:endParaRPr lang="en-US" sz="2800" b="1" dirty="0"/>
          </a:p>
        </p:txBody>
      </p:sp>
      <p:sp>
        <p:nvSpPr>
          <p:cNvPr id="2" name="Rectangle 1"/>
          <p:cNvSpPr/>
          <p:nvPr/>
        </p:nvSpPr>
        <p:spPr>
          <a:xfrm>
            <a:off x="395536" y="2560836"/>
            <a:ext cx="8280920" cy="2308324"/>
          </a:xfrm>
          <a:prstGeom prst="rect">
            <a:avLst/>
          </a:prstGeom>
        </p:spPr>
        <p:txBody>
          <a:bodyPr wrap="square">
            <a:spAutoFit/>
          </a:bodyPr>
          <a:lstStyle/>
          <a:p>
            <a:pPr marL="457200" lvl="0" indent="-457200">
              <a:buFont typeface="+mj-lt"/>
              <a:buAutoNum type="alphaLcPeriod"/>
            </a:pPr>
            <a:r>
              <a:rPr lang="id-ID" sz="2400" dirty="0"/>
              <a:t>Pemerintahan; </a:t>
            </a:r>
            <a:endParaRPr lang="en-US" sz="2400" dirty="0"/>
          </a:p>
          <a:p>
            <a:pPr marL="457200" lvl="0" indent="-457200">
              <a:buFont typeface="+mj-lt"/>
              <a:buAutoNum type="alphaLcPeriod"/>
            </a:pPr>
            <a:r>
              <a:rPr lang="id-ID" sz="2400" dirty="0"/>
              <a:t>kinerja;</a:t>
            </a:r>
            <a:endParaRPr lang="en-US" sz="2400" dirty="0"/>
          </a:p>
          <a:p>
            <a:pPr marL="457200" lvl="0" indent="-457200">
              <a:buFont typeface="+mj-lt"/>
              <a:buAutoNum type="alphaLcPeriod"/>
            </a:pPr>
            <a:r>
              <a:rPr lang="en-US" sz="2400" dirty="0" err="1"/>
              <a:t>inisiatif</a:t>
            </a:r>
            <a:r>
              <a:rPr lang="en-US" sz="2400" dirty="0"/>
              <a:t> </a:t>
            </a:r>
            <a:r>
              <a:rPr lang="id-ID" sz="2400" dirty="0"/>
              <a:t>d</a:t>
            </a:r>
            <a:r>
              <a:rPr lang="en-US" sz="2400" dirty="0"/>
              <a:t>an </a:t>
            </a:r>
            <a:r>
              <a:rPr lang="en-US" sz="2400" dirty="0" err="1"/>
              <a:t>kreativitas</a:t>
            </a:r>
            <a:r>
              <a:rPr lang="en-US" sz="2400" dirty="0"/>
              <a:t> </a:t>
            </a:r>
            <a:r>
              <a:rPr lang="en-US" sz="2400" dirty="0" err="1"/>
              <a:t>dalam</a:t>
            </a:r>
            <a:r>
              <a:rPr lang="en-US" sz="2400" dirty="0"/>
              <a:t> </a:t>
            </a:r>
            <a:r>
              <a:rPr lang="en-US" sz="2400" dirty="0" err="1"/>
              <a:t>pemberdayaan</a:t>
            </a:r>
            <a:r>
              <a:rPr lang="en-US" sz="2400" dirty="0"/>
              <a:t> </a:t>
            </a:r>
            <a:r>
              <a:rPr lang="en-US" sz="2400" dirty="0" err="1"/>
              <a:t>masyarakat</a:t>
            </a:r>
            <a:r>
              <a:rPr lang="id-ID" sz="2400" dirty="0"/>
              <a:t>; </a:t>
            </a:r>
            <a:endParaRPr lang="en-US" sz="2400" dirty="0"/>
          </a:p>
          <a:p>
            <a:pPr marL="457200" lvl="0" indent="-457200">
              <a:buFont typeface="+mj-lt"/>
              <a:buAutoNum type="alphaLcPeriod"/>
            </a:pPr>
            <a:r>
              <a:rPr lang="en-US" sz="2400" dirty="0"/>
              <a:t>d</a:t>
            </a:r>
            <a:r>
              <a:rPr lang="id-ID" sz="2400" dirty="0"/>
              <a:t>esa dan </a:t>
            </a:r>
            <a:r>
              <a:rPr lang="en-US" sz="2400" dirty="0"/>
              <a:t>k</a:t>
            </a:r>
            <a:r>
              <a:rPr lang="id-ID" sz="2400" dirty="0"/>
              <a:t>elurahan berbasis teknologi informasi/</a:t>
            </a:r>
            <a:r>
              <a:rPr lang="id-ID" sz="2400" i="1" dirty="0"/>
              <a:t>E-Government</a:t>
            </a:r>
            <a:r>
              <a:rPr lang="id-ID" sz="2400" dirty="0"/>
              <a:t>; dan</a:t>
            </a:r>
            <a:endParaRPr lang="en-US" sz="2400" dirty="0"/>
          </a:p>
          <a:p>
            <a:pPr marL="457200" indent="-457200">
              <a:buFont typeface="+mj-lt"/>
              <a:buAutoNum type="alphaLcPeriod"/>
            </a:pPr>
            <a:r>
              <a:rPr lang="id-ID" sz="2400" dirty="0"/>
              <a:t>pelestarian adat dan </a:t>
            </a:r>
            <a:r>
              <a:rPr lang="id-ID" sz="2400" dirty="0" smtClean="0"/>
              <a:t>budaya</a:t>
            </a:r>
            <a:r>
              <a:rPr lang="en-US" sz="2400" dirty="0" smtClean="0"/>
              <a:t>.</a:t>
            </a:r>
            <a:endParaRPr lang="en-US" sz="2400" dirty="0"/>
          </a:p>
        </p:txBody>
      </p:sp>
      <p:sp>
        <p:nvSpPr>
          <p:cNvPr id="3" name="Rectangle 2"/>
          <p:cNvSpPr/>
          <p:nvPr/>
        </p:nvSpPr>
        <p:spPr>
          <a:xfrm>
            <a:off x="395536" y="2044006"/>
            <a:ext cx="2095445" cy="461665"/>
          </a:xfrm>
          <a:prstGeom prst="rect">
            <a:avLst/>
          </a:prstGeom>
        </p:spPr>
        <p:txBody>
          <a:bodyPr wrap="none">
            <a:spAutoFit/>
          </a:bodyPr>
          <a:lstStyle/>
          <a:p>
            <a:r>
              <a:rPr lang="id-ID" sz="2400" dirty="0"/>
              <a:t>meliputi aspek:</a:t>
            </a:r>
            <a:endParaRPr lang="en-US" sz="2400" dirty="0"/>
          </a:p>
        </p:txBody>
      </p:sp>
      <p:grpSp>
        <p:nvGrpSpPr>
          <p:cNvPr id="5"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6" name="Group 23"/>
            <p:cNvGrpSpPr>
              <a:grpSpLocks/>
            </p:cNvGrpSpPr>
            <p:nvPr/>
          </p:nvGrpSpPr>
          <p:grpSpPr bwMode="auto">
            <a:xfrm>
              <a:off x="-14288" y="96838"/>
              <a:ext cx="9158288" cy="1889124"/>
              <a:chOff x="-14256" y="200002"/>
              <a:chExt cx="9158256" cy="1889463"/>
            </a:xfrm>
          </p:grpSpPr>
          <p:grpSp>
            <p:nvGrpSpPr>
              <p:cNvPr id="8" name="Group 22"/>
              <p:cNvGrpSpPr>
                <a:grpSpLocks/>
              </p:cNvGrpSpPr>
              <p:nvPr/>
            </p:nvGrpSpPr>
            <p:grpSpPr bwMode="auto">
              <a:xfrm>
                <a:off x="-14256" y="285728"/>
                <a:ext cx="9158256" cy="831568"/>
                <a:chOff x="-14256" y="285728"/>
                <a:chExt cx="9158256" cy="831568"/>
              </a:xfrm>
            </p:grpSpPr>
            <p:grpSp>
              <p:nvGrpSpPr>
                <p:cNvPr id="10" name="Group 15"/>
                <p:cNvGrpSpPr>
                  <a:grpSpLocks/>
                </p:cNvGrpSpPr>
                <p:nvPr/>
              </p:nvGrpSpPr>
              <p:grpSpPr bwMode="auto">
                <a:xfrm>
                  <a:off x="-14256" y="500090"/>
                  <a:ext cx="9158256" cy="376306"/>
                  <a:chOff x="0" y="1828839"/>
                  <a:chExt cx="9144000" cy="304855"/>
                </a:xfrm>
              </p:grpSpPr>
              <p:sp>
                <p:nvSpPr>
                  <p:cNvPr id="12" name="Rectangle 11"/>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3" name="Rectangle 12"/>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1" name="Picture 1" descr="logo"/>
                <p:cNvPicPr>
                  <a:picLocks noChangeAspect="1" noChangeArrowheads="1"/>
                </p:cNvPicPr>
                <p:nvPr/>
              </p:nvPicPr>
              <p:blipFill>
                <a:blip r:embed="rId2"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9" name="Picture 12" descr="garuda gud.png"/>
              <p:cNvPicPr>
                <a:picLocks noChangeAspect="1"/>
              </p:cNvPicPr>
              <p:nvPr/>
            </p:nvPicPr>
            <p:blipFill>
              <a:blip r:embed="rId3" cstate="print"/>
              <a:srcRect/>
              <a:stretch>
                <a:fillRect/>
              </a:stretch>
            </p:blipFill>
            <p:spPr bwMode="auto">
              <a:xfrm>
                <a:off x="500034" y="200002"/>
                <a:ext cx="857256" cy="1889463"/>
              </a:xfrm>
              <a:prstGeom prst="rect">
                <a:avLst/>
              </a:prstGeom>
              <a:noFill/>
              <a:ln w="9525">
                <a:noFill/>
                <a:miter lim="800000"/>
                <a:headEnd/>
                <a:tailEnd/>
              </a:ln>
            </p:spPr>
          </p:pic>
        </p:grpSp>
        <p:sp>
          <p:nvSpPr>
            <p:cNvPr id="7"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spTree>
    <p:extLst>
      <p:ext uri="{BB962C8B-B14F-4D97-AF65-F5344CB8AC3E}">
        <p14:creationId xmlns:p14="http://schemas.microsoft.com/office/powerpoint/2010/main" val="4073327667"/>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4" name="Oval 3"/>
          <p:cNvSpPr/>
          <p:nvPr/>
        </p:nvSpPr>
        <p:spPr>
          <a:xfrm>
            <a:off x="144016" y="3450090"/>
            <a:ext cx="2267744" cy="1368152"/>
          </a:xfrm>
          <a:prstGeom prst="ellipse">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Bidang: PEMERINTAHAN</a:t>
            </a:r>
            <a:endParaRPr lang="id-ID" sz="1600" dirty="0"/>
          </a:p>
        </p:txBody>
      </p:sp>
      <p:sp>
        <p:nvSpPr>
          <p:cNvPr id="6" name="Rectangle 5"/>
          <p:cNvSpPr/>
          <p:nvPr/>
        </p:nvSpPr>
        <p:spPr>
          <a:xfrm>
            <a:off x="2771800" y="1720188"/>
            <a:ext cx="2371704" cy="792088"/>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A.</a:t>
            </a:r>
            <a:r>
              <a:rPr lang="id-ID" sz="1600" dirty="0" smtClean="0"/>
              <a:t> </a:t>
            </a:r>
            <a:r>
              <a:rPr lang="id-ID" sz="1600" b="1" dirty="0" smtClean="0"/>
              <a:t>PEMERINTAHAN DESA </a:t>
            </a:r>
            <a:endParaRPr lang="en-US" sz="1600" b="1" dirty="0" smtClean="0"/>
          </a:p>
          <a:p>
            <a:r>
              <a:rPr lang="en-US" sz="1600" dirty="0" smtClean="0"/>
              <a:t>     </a:t>
            </a:r>
            <a:r>
              <a:rPr lang="id-ID" sz="1600" dirty="0" smtClean="0"/>
              <a:t>= 6 </a:t>
            </a:r>
            <a:r>
              <a:rPr lang="id-ID" sz="1600" dirty="0"/>
              <a:t>INDIKATOR </a:t>
            </a:r>
          </a:p>
        </p:txBody>
      </p:sp>
      <p:sp>
        <p:nvSpPr>
          <p:cNvPr id="7" name="Rectangle 6">
            <a:hlinkClick r:id="rId2" action="ppaction://hlinkfile"/>
          </p:cNvPr>
          <p:cNvSpPr/>
          <p:nvPr/>
        </p:nvSpPr>
        <p:spPr>
          <a:xfrm>
            <a:off x="2771800" y="5786454"/>
            <a:ext cx="2300266" cy="576064"/>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B. </a:t>
            </a:r>
            <a:r>
              <a:rPr lang="id-ID" sz="1600" b="1" dirty="0" smtClean="0"/>
              <a:t>KINERJ</a:t>
            </a:r>
            <a:r>
              <a:rPr lang="en-US" sz="1600" b="1" dirty="0" smtClean="0"/>
              <a:t>A</a:t>
            </a:r>
          </a:p>
          <a:p>
            <a:r>
              <a:rPr lang="en-US" sz="1600" b="1" dirty="0" smtClean="0"/>
              <a:t>     </a:t>
            </a:r>
            <a:r>
              <a:rPr lang="id-ID" sz="1600" dirty="0" smtClean="0"/>
              <a:t>= </a:t>
            </a:r>
            <a:r>
              <a:rPr lang="id-ID" sz="1600" dirty="0"/>
              <a:t>1 </a:t>
            </a:r>
            <a:r>
              <a:rPr lang="id-ID" sz="1600" dirty="0" smtClean="0"/>
              <a:t>INDIKATOR</a:t>
            </a:r>
            <a:endParaRPr lang="id-ID" sz="1600" dirty="0"/>
          </a:p>
        </p:txBody>
      </p:sp>
      <p:sp>
        <p:nvSpPr>
          <p:cNvPr id="25" name="Rounded Rectangle 24"/>
          <p:cNvSpPr/>
          <p:nvPr/>
        </p:nvSpPr>
        <p:spPr>
          <a:xfrm>
            <a:off x="5436096" y="1576172"/>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1.</a:t>
            </a:r>
            <a:r>
              <a:rPr lang="id-ID" sz="1200" dirty="0" smtClean="0"/>
              <a:t> MUSYAWARAH DESA </a:t>
            </a:r>
            <a:endParaRPr lang="id-ID" sz="1200" dirty="0"/>
          </a:p>
        </p:txBody>
      </p:sp>
      <p:sp>
        <p:nvSpPr>
          <p:cNvPr id="26" name="Rounded Rectangle 25"/>
          <p:cNvSpPr/>
          <p:nvPr/>
        </p:nvSpPr>
        <p:spPr>
          <a:xfrm>
            <a:off x="5436096" y="2214554"/>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2. </a:t>
            </a:r>
            <a:r>
              <a:rPr lang="id-ID" sz="1200" dirty="0" smtClean="0"/>
              <a:t> BADAN PERMUSYAWARATAN DESA</a:t>
            </a:r>
            <a:endParaRPr lang="id-ID" sz="1200" dirty="0"/>
          </a:p>
        </p:txBody>
      </p:sp>
      <p:sp>
        <p:nvSpPr>
          <p:cNvPr id="34" name="Rounded Rectangle 33"/>
          <p:cNvSpPr/>
          <p:nvPr/>
        </p:nvSpPr>
        <p:spPr>
          <a:xfrm>
            <a:off x="7236296" y="1276740"/>
            <a:ext cx="1584176"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PELAKSANAAN MUSYAWARAH DESA (ADA/TIDAK?, KAPAN DILAKSANAKAN?)</a:t>
            </a:r>
            <a:endParaRPr lang="id-ID" sz="1200" dirty="0"/>
          </a:p>
        </p:txBody>
      </p:sp>
      <p:sp>
        <p:nvSpPr>
          <p:cNvPr id="35" name="Rounded Rectangle 34"/>
          <p:cNvSpPr/>
          <p:nvPr/>
        </p:nvSpPr>
        <p:spPr>
          <a:xfrm>
            <a:off x="7236296" y="2602066"/>
            <a:ext cx="1584176" cy="1112686"/>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id-ID" sz="1200" dirty="0" smtClean="0"/>
              <a:t>SARANA DAN PRASARANA (RUANG KERJA ADA/TIDAK?)</a:t>
            </a:r>
            <a:endParaRPr lang="id-ID" sz="1200" dirty="0"/>
          </a:p>
        </p:txBody>
      </p:sp>
      <p:cxnSp>
        <p:nvCxnSpPr>
          <p:cNvPr id="37" name="Elbow Connector 36"/>
          <p:cNvCxnSpPr>
            <a:stCxn id="4" idx="6"/>
            <a:endCxn id="6" idx="1"/>
          </p:cNvCxnSpPr>
          <p:nvPr/>
        </p:nvCxnSpPr>
        <p:spPr>
          <a:xfrm flipV="1">
            <a:off x="2411760" y="2116232"/>
            <a:ext cx="360040" cy="2017934"/>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4" idx="6"/>
            <a:endCxn id="7" idx="1"/>
          </p:cNvCxnSpPr>
          <p:nvPr/>
        </p:nvCxnSpPr>
        <p:spPr>
          <a:xfrm>
            <a:off x="2411760" y="4134166"/>
            <a:ext cx="360040" cy="1940320"/>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6" idx="3"/>
            <a:endCxn id="25" idx="1"/>
          </p:cNvCxnSpPr>
          <p:nvPr/>
        </p:nvCxnSpPr>
        <p:spPr>
          <a:xfrm flipV="1">
            <a:off x="5143504" y="1864204"/>
            <a:ext cx="292592" cy="252028"/>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6" idx="3"/>
            <a:endCxn id="26" idx="1"/>
          </p:cNvCxnSpPr>
          <p:nvPr/>
        </p:nvCxnSpPr>
        <p:spPr>
          <a:xfrm>
            <a:off x="5143504" y="2116232"/>
            <a:ext cx="292592" cy="386354"/>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25" idx="3"/>
            <a:endCxn id="34" idx="1"/>
          </p:cNvCxnSpPr>
          <p:nvPr/>
        </p:nvCxnSpPr>
        <p:spPr>
          <a:xfrm flipV="1">
            <a:off x="7020272" y="1852804"/>
            <a:ext cx="216024" cy="11400"/>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26" idx="3"/>
            <a:endCxn id="35" idx="1"/>
          </p:cNvCxnSpPr>
          <p:nvPr/>
        </p:nvCxnSpPr>
        <p:spPr>
          <a:xfrm>
            <a:off x="7020272" y="2502586"/>
            <a:ext cx="216024" cy="655823"/>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771800" y="3776006"/>
            <a:ext cx="1943076" cy="1081754"/>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smtClean="0"/>
              <a:t>HANYA</a:t>
            </a:r>
            <a:r>
              <a:rPr lang="id-ID" sz="1300" dirty="0" smtClean="0"/>
              <a:t> DIISI KELURAHAN </a:t>
            </a:r>
            <a:endParaRPr lang="en-US" sz="1300" dirty="0" smtClean="0"/>
          </a:p>
          <a:p>
            <a:pPr algn="ctr"/>
            <a:r>
              <a:rPr lang="id-ID" sz="1300" dirty="0" smtClean="0"/>
              <a:t>= 3 </a:t>
            </a:r>
            <a:r>
              <a:rPr lang="id-ID" sz="1400" dirty="0"/>
              <a:t>INDIKATOR</a:t>
            </a:r>
            <a:r>
              <a:rPr lang="id-ID" sz="1300" dirty="0"/>
              <a:t> </a:t>
            </a:r>
            <a:endParaRPr lang="en-US" sz="1300" dirty="0" smtClean="0"/>
          </a:p>
          <a:p>
            <a:pPr>
              <a:buFontTx/>
              <a:buChar char="-"/>
            </a:pPr>
            <a:r>
              <a:rPr lang="en-US" sz="1300" dirty="0" smtClean="0"/>
              <a:t> </a:t>
            </a:r>
            <a:r>
              <a:rPr lang="en-US" sz="1300" dirty="0" err="1" smtClean="0"/>
              <a:t>Sarana</a:t>
            </a:r>
            <a:r>
              <a:rPr lang="en-US" sz="1300" dirty="0" smtClean="0"/>
              <a:t> </a:t>
            </a:r>
            <a:r>
              <a:rPr lang="en-US" sz="1300" dirty="0" err="1" smtClean="0"/>
              <a:t>Prasarana</a:t>
            </a:r>
            <a:r>
              <a:rPr lang="en-US" sz="1300" dirty="0" smtClean="0"/>
              <a:t>,</a:t>
            </a:r>
          </a:p>
          <a:p>
            <a:pPr>
              <a:buFontTx/>
              <a:buChar char="-"/>
            </a:pPr>
            <a:r>
              <a:rPr lang="en-US" sz="1300" dirty="0" smtClean="0"/>
              <a:t> </a:t>
            </a:r>
            <a:r>
              <a:rPr lang="en-US" sz="1300" dirty="0" err="1" smtClean="0"/>
              <a:t>Akuntabilitasi</a:t>
            </a:r>
            <a:r>
              <a:rPr lang="en-US" sz="1300" dirty="0" smtClean="0"/>
              <a:t>, </a:t>
            </a:r>
          </a:p>
          <a:p>
            <a:pPr>
              <a:buFontTx/>
              <a:buChar char="-"/>
            </a:pPr>
            <a:r>
              <a:rPr lang="en-US" sz="1300" dirty="0" smtClean="0"/>
              <a:t> </a:t>
            </a:r>
            <a:r>
              <a:rPr lang="en-US" sz="1300" dirty="0" err="1" smtClean="0"/>
              <a:t>Administrasi</a:t>
            </a:r>
            <a:endParaRPr lang="id-ID" sz="1300" dirty="0"/>
          </a:p>
        </p:txBody>
      </p:sp>
      <p:sp>
        <p:nvSpPr>
          <p:cNvPr id="27" name="TextBox 26"/>
          <p:cNvSpPr txBox="1"/>
          <p:nvPr/>
        </p:nvSpPr>
        <p:spPr>
          <a:xfrm>
            <a:off x="3251573" y="785794"/>
            <a:ext cx="833883" cy="400110"/>
          </a:xfrm>
          <a:prstGeom prst="rect">
            <a:avLst/>
          </a:prstGeom>
          <a:noFill/>
        </p:spPr>
        <p:txBody>
          <a:bodyPr wrap="none" rtlCol="0">
            <a:spAutoFit/>
          </a:bodyPr>
          <a:lstStyle/>
          <a:p>
            <a:r>
              <a:rPr lang="en-US" sz="2000" b="1" dirty="0" err="1" smtClean="0"/>
              <a:t>Aspek</a:t>
            </a:r>
            <a:endParaRPr lang="en-US" b="1" dirty="0"/>
          </a:p>
        </p:txBody>
      </p:sp>
      <p:sp>
        <p:nvSpPr>
          <p:cNvPr id="28" name="TextBox 27"/>
          <p:cNvSpPr txBox="1"/>
          <p:nvPr/>
        </p:nvSpPr>
        <p:spPr>
          <a:xfrm>
            <a:off x="5537589" y="785794"/>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0" name="TextBox 29"/>
          <p:cNvSpPr txBox="1"/>
          <p:nvPr/>
        </p:nvSpPr>
        <p:spPr>
          <a:xfrm>
            <a:off x="7143768" y="785794"/>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sp>
        <p:nvSpPr>
          <p:cNvPr id="31" name="Rounded Rectangle 30"/>
          <p:cNvSpPr/>
          <p:nvPr/>
        </p:nvSpPr>
        <p:spPr>
          <a:xfrm>
            <a:off x="5429256" y="2857496"/>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3. </a:t>
            </a:r>
            <a:r>
              <a:rPr lang="id-ID" sz="1200" dirty="0" smtClean="0"/>
              <a:t> </a:t>
            </a:r>
            <a:r>
              <a:rPr lang="en-US" sz="1200" dirty="0" smtClean="0"/>
              <a:t>PEMERINTAH </a:t>
            </a:r>
            <a:r>
              <a:rPr lang="id-ID" sz="1200" dirty="0" smtClean="0"/>
              <a:t> DESA</a:t>
            </a:r>
            <a:endParaRPr lang="id-ID" sz="1200" dirty="0"/>
          </a:p>
        </p:txBody>
      </p:sp>
      <p:sp>
        <p:nvSpPr>
          <p:cNvPr id="32" name="Rounded Rectangle 31"/>
          <p:cNvSpPr/>
          <p:nvPr/>
        </p:nvSpPr>
        <p:spPr>
          <a:xfrm>
            <a:off x="5429256" y="3500438"/>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4. ADMINISTRASI </a:t>
            </a:r>
            <a:r>
              <a:rPr lang="id-ID" sz="1200" dirty="0" smtClean="0"/>
              <a:t>DESA</a:t>
            </a:r>
            <a:endParaRPr lang="id-ID" sz="1200" dirty="0"/>
          </a:p>
        </p:txBody>
      </p:sp>
      <p:sp>
        <p:nvSpPr>
          <p:cNvPr id="33" name="Rounded Rectangle 32"/>
          <p:cNvSpPr/>
          <p:nvPr/>
        </p:nvSpPr>
        <p:spPr>
          <a:xfrm>
            <a:off x="5429256" y="4143380"/>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5.KEUANGAN </a:t>
            </a:r>
            <a:r>
              <a:rPr lang="id-ID" sz="1200" dirty="0" smtClean="0"/>
              <a:t>DESA</a:t>
            </a:r>
            <a:endParaRPr lang="id-ID" sz="1200" dirty="0"/>
          </a:p>
        </p:txBody>
      </p:sp>
      <p:sp>
        <p:nvSpPr>
          <p:cNvPr id="36" name="Rounded Rectangle 35"/>
          <p:cNvSpPr/>
          <p:nvPr/>
        </p:nvSpPr>
        <p:spPr>
          <a:xfrm>
            <a:off x="5429256" y="4786322"/>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6. </a:t>
            </a:r>
            <a:r>
              <a:rPr lang="id-ID" sz="1200" dirty="0" smtClean="0"/>
              <a:t> </a:t>
            </a:r>
            <a:r>
              <a:rPr lang="en-US" sz="1200" dirty="0" smtClean="0"/>
              <a:t>AKUNTABILITAS, PEMBINAAN, DAN PENGAWASAN</a:t>
            </a:r>
            <a:endParaRPr lang="id-ID" sz="1200" dirty="0"/>
          </a:p>
        </p:txBody>
      </p:sp>
      <p:sp>
        <p:nvSpPr>
          <p:cNvPr id="40" name="Rounded Rectangle 39">
            <a:hlinkClick r:id="rId3" action="ppaction://hlinkfile"/>
          </p:cNvPr>
          <p:cNvSpPr/>
          <p:nvPr/>
        </p:nvSpPr>
        <p:spPr>
          <a:xfrm>
            <a:off x="5429256" y="5781894"/>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KINERJA</a:t>
            </a:r>
            <a:endParaRPr lang="id-ID" sz="1200" dirty="0"/>
          </a:p>
        </p:txBody>
      </p:sp>
      <p:cxnSp>
        <p:nvCxnSpPr>
          <p:cNvPr id="45" name="Elbow Connector 44"/>
          <p:cNvCxnSpPr>
            <a:stCxn id="6" idx="3"/>
            <a:endCxn id="31" idx="1"/>
          </p:cNvCxnSpPr>
          <p:nvPr/>
        </p:nvCxnSpPr>
        <p:spPr>
          <a:xfrm>
            <a:off x="5143504" y="2116232"/>
            <a:ext cx="285752" cy="102929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6" idx="3"/>
            <a:endCxn id="32" idx="1"/>
          </p:cNvCxnSpPr>
          <p:nvPr/>
        </p:nvCxnSpPr>
        <p:spPr>
          <a:xfrm>
            <a:off x="5143504" y="2116232"/>
            <a:ext cx="285752" cy="167223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6" idx="3"/>
            <a:endCxn id="33" idx="1"/>
          </p:cNvCxnSpPr>
          <p:nvPr/>
        </p:nvCxnSpPr>
        <p:spPr>
          <a:xfrm>
            <a:off x="5143504" y="2116232"/>
            <a:ext cx="285752" cy="23151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6" idx="3"/>
            <a:endCxn id="36" idx="1"/>
          </p:cNvCxnSpPr>
          <p:nvPr/>
        </p:nvCxnSpPr>
        <p:spPr>
          <a:xfrm>
            <a:off x="5143504" y="2116232"/>
            <a:ext cx="285752" cy="295812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7" idx="3"/>
            <a:endCxn id="40" idx="1"/>
          </p:cNvCxnSpPr>
          <p:nvPr/>
        </p:nvCxnSpPr>
        <p:spPr>
          <a:xfrm flipV="1">
            <a:off x="5072066" y="6069926"/>
            <a:ext cx="357190" cy="45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9" name="Rounded Rectangle 68"/>
          <p:cNvSpPr/>
          <p:nvPr/>
        </p:nvSpPr>
        <p:spPr>
          <a:xfrm>
            <a:off x="7215206" y="5500702"/>
            <a:ext cx="1584176" cy="1112686"/>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Memiliki</a:t>
            </a:r>
            <a:r>
              <a:rPr lang="en-US" sz="1200" dirty="0" smtClean="0"/>
              <a:t> SOP </a:t>
            </a:r>
            <a:r>
              <a:rPr lang="en-US" sz="1200" dirty="0" err="1" smtClean="0"/>
              <a:t>Pelayanan</a:t>
            </a:r>
            <a:r>
              <a:rPr lang="en-US" sz="1200" dirty="0" smtClean="0"/>
              <a:t> </a:t>
            </a:r>
            <a:r>
              <a:rPr lang="en-US" sz="1200" dirty="0" err="1" smtClean="0"/>
              <a:t>Masyarakat</a:t>
            </a:r>
            <a:r>
              <a:rPr lang="id-ID" sz="1200" dirty="0" smtClean="0"/>
              <a:t> </a:t>
            </a:r>
            <a:r>
              <a:rPr lang="en-US" sz="1200" dirty="0" smtClean="0"/>
              <a:t>(</a:t>
            </a:r>
            <a:r>
              <a:rPr lang="id-ID" sz="1200" dirty="0" smtClean="0"/>
              <a:t>ADA/TIDAK?)</a:t>
            </a:r>
            <a:endParaRPr lang="id-ID" sz="1200" dirty="0"/>
          </a:p>
        </p:txBody>
      </p:sp>
      <p:cxnSp>
        <p:nvCxnSpPr>
          <p:cNvPr id="74" name="Straight Arrow Connector 73"/>
          <p:cNvCxnSpPr>
            <a:stCxn id="40" idx="3"/>
            <a:endCxn id="69" idx="1"/>
          </p:cNvCxnSpPr>
          <p:nvPr/>
        </p:nvCxnSpPr>
        <p:spPr>
          <a:xfrm flipV="1">
            <a:off x="7013432" y="6057045"/>
            <a:ext cx="201774" cy="128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9263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576064"/>
          </a:xfrm>
        </p:spPr>
        <p:txBody>
          <a:bodyPr>
            <a:normAutofit/>
          </a:bodyPr>
          <a:lstStyle/>
          <a:p>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4" name="Oval 3"/>
          <p:cNvSpPr/>
          <p:nvPr/>
        </p:nvSpPr>
        <p:spPr>
          <a:xfrm>
            <a:off x="144016" y="3600779"/>
            <a:ext cx="2267744" cy="1368152"/>
          </a:xfrm>
          <a:prstGeom prst="ellipse">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Bidang: PEMERINTAHAN</a:t>
            </a:r>
            <a:endParaRPr lang="id-ID" sz="1600" dirty="0"/>
          </a:p>
        </p:txBody>
      </p:sp>
      <p:sp>
        <p:nvSpPr>
          <p:cNvPr id="8" name="Rectangle 7"/>
          <p:cNvSpPr/>
          <p:nvPr/>
        </p:nvSpPr>
        <p:spPr>
          <a:xfrm>
            <a:off x="2771800" y="1636107"/>
            <a:ext cx="2300266" cy="1078513"/>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5100" indent="-165100"/>
            <a:r>
              <a:rPr lang="en-US" sz="1300" b="1" dirty="0" smtClean="0"/>
              <a:t>C. INISIATIF </a:t>
            </a:r>
            <a:r>
              <a:rPr lang="en-US" sz="1300" b="1" dirty="0"/>
              <a:t>DAN KREATIVITAS </a:t>
            </a:r>
            <a:r>
              <a:rPr lang="en-US" sz="1300" b="1" dirty="0" smtClean="0"/>
              <a:t>DALAM </a:t>
            </a:r>
            <a:r>
              <a:rPr lang="en-US" sz="1300" b="1" dirty="0"/>
              <a:t>PEMBERDAYAAN </a:t>
            </a:r>
            <a:r>
              <a:rPr lang="en-US" sz="1300" b="1" dirty="0" smtClean="0"/>
              <a:t>MASYARAKAT</a:t>
            </a:r>
            <a:r>
              <a:rPr lang="id-ID" sz="1300" b="1" dirty="0" smtClean="0"/>
              <a:t> </a:t>
            </a:r>
            <a:endParaRPr lang="en-US" sz="1300" b="1" dirty="0" smtClean="0"/>
          </a:p>
          <a:p>
            <a:r>
              <a:rPr lang="en-US" sz="1300" dirty="0" smtClean="0"/>
              <a:t>    </a:t>
            </a:r>
            <a:r>
              <a:rPr lang="id-ID" sz="1300" dirty="0" smtClean="0"/>
              <a:t>= </a:t>
            </a:r>
            <a:r>
              <a:rPr lang="id-ID" sz="1300" dirty="0"/>
              <a:t>1 INDIKATOR </a:t>
            </a:r>
          </a:p>
        </p:txBody>
      </p:sp>
      <p:sp>
        <p:nvSpPr>
          <p:cNvPr id="11" name="Rectangle 10"/>
          <p:cNvSpPr/>
          <p:nvPr/>
        </p:nvSpPr>
        <p:spPr>
          <a:xfrm>
            <a:off x="2771800" y="3684772"/>
            <a:ext cx="2300266" cy="1214446"/>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5100" indent="-165100"/>
            <a:r>
              <a:rPr lang="en-US" sz="1300" b="1" dirty="0" smtClean="0"/>
              <a:t>D. </a:t>
            </a:r>
            <a:r>
              <a:rPr lang="id-ID" sz="1300" b="1" dirty="0" smtClean="0"/>
              <a:t>DESA DAN KELURAHAN BERBASIS TEKNOLOGI INFORMASI/E-GOV </a:t>
            </a:r>
            <a:endParaRPr lang="en-US" sz="1300" b="1" dirty="0" smtClean="0"/>
          </a:p>
          <a:p>
            <a:r>
              <a:rPr lang="en-US" sz="1300" dirty="0" smtClean="0"/>
              <a:t>     </a:t>
            </a:r>
            <a:r>
              <a:rPr lang="id-ID" sz="1300" dirty="0" smtClean="0"/>
              <a:t>= </a:t>
            </a:r>
            <a:r>
              <a:rPr lang="id-ID" sz="1300" dirty="0"/>
              <a:t>3</a:t>
            </a:r>
            <a:r>
              <a:rPr lang="id-ID" sz="1300" dirty="0" smtClean="0"/>
              <a:t> INDIKATOR </a:t>
            </a:r>
            <a:endParaRPr lang="id-ID" sz="1300" i="1" dirty="0"/>
          </a:p>
        </p:txBody>
      </p:sp>
      <p:sp>
        <p:nvSpPr>
          <p:cNvPr id="25" name="Rounded Rectangle 24"/>
          <p:cNvSpPr/>
          <p:nvPr/>
        </p:nvSpPr>
        <p:spPr>
          <a:xfrm>
            <a:off x="5436096" y="3000372"/>
            <a:ext cx="1584176" cy="647502"/>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1. </a:t>
            </a:r>
            <a:r>
              <a:rPr lang="en-US" sz="1400" dirty="0" err="1" smtClean="0"/>
              <a:t>Ketersediaan</a:t>
            </a:r>
            <a:r>
              <a:rPr lang="en-US" sz="1400" dirty="0" smtClean="0"/>
              <a:t> </a:t>
            </a:r>
            <a:r>
              <a:rPr lang="en-US" sz="1400" dirty="0" err="1" smtClean="0"/>
              <a:t>Sistem</a:t>
            </a:r>
            <a:r>
              <a:rPr lang="en-US" sz="1400" dirty="0" smtClean="0"/>
              <a:t> TI </a:t>
            </a:r>
            <a:r>
              <a:rPr lang="en-US" sz="1400" dirty="0" err="1" smtClean="0"/>
              <a:t>berbasis</a:t>
            </a:r>
            <a:r>
              <a:rPr lang="en-US" sz="1400" dirty="0" smtClean="0"/>
              <a:t> Internet</a:t>
            </a:r>
            <a:r>
              <a:rPr lang="id-ID" sz="1400" dirty="0" smtClean="0"/>
              <a:t> </a:t>
            </a:r>
            <a:endParaRPr lang="id-ID" sz="1400" dirty="0"/>
          </a:p>
        </p:txBody>
      </p:sp>
      <p:sp>
        <p:nvSpPr>
          <p:cNvPr id="26" name="Rounded Rectangle 25"/>
          <p:cNvSpPr/>
          <p:nvPr/>
        </p:nvSpPr>
        <p:spPr>
          <a:xfrm>
            <a:off x="5436096" y="4000504"/>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2. </a:t>
            </a:r>
            <a:r>
              <a:rPr lang="en-US" sz="1400" dirty="0" err="1" smtClean="0"/>
              <a:t>Perangkat</a:t>
            </a:r>
            <a:r>
              <a:rPr lang="en-US" sz="1400" dirty="0" smtClean="0"/>
              <a:t> </a:t>
            </a:r>
            <a:r>
              <a:rPr lang="en-US" sz="1400" dirty="0" err="1" smtClean="0"/>
              <a:t>Komputer</a:t>
            </a:r>
            <a:endParaRPr lang="id-ID" sz="1400" dirty="0"/>
          </a:p>
        </p:txBody>
      </p:sp>
      <p:sp>
        <p:nvSpPr>
          <p:cNvPr id="35" name="Rounded Rectangle 34"/>
          <p:cNvSpPr/>
          <p:nvPr/>
        </p:nvSpPr>
        <p:spPr>
          <a:xfrm>
            <a:off x="7236296" y="3667412"/>
            <a:ext cx="1584176" cy="1255562"/>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smtClean="0"/>
              <a:t>Software/Hardware </a:t>
            </a:r>
            <a:r>
              <a:rPr lang="en-US" sz="1200" dirty="0" err="1" smtClean="0"/>
              <a:t>dengan</a:t>
            </a:r>
            <a:r>
              <a:rPr lang="en-US" sz="1200" dirty="0" smtClean="0"/>
              <a:t> </a:t>
            </a:r>
            <a:r>
              <a:rPr lang="en-US" sz="1200" dirty="0" err="1" smtClean="0"/>
              <a:t>Spesifikasi</a:t>
            </a:r>
            <a:r>
              <a:rPr lang="en-US" sz="1200" dirty="0" smtClean="0"/>
              <a:t> Minimal </a:t>
            </a:r>
            <a:r>
              <a:rPr lang="en-US" sz="1200" dirty="0" err="1" smtClean="0"/>
              <a:t>untuk</a:t>
            </a:r>
            <a:r>
              <a:rPr lang="en-US" sz="1200" dirty="0" smtClean="0"/>
              <a:t> </a:t>
            </a:r>
            <a:r>
              <a:rPr lang="en-US" sz="1200" dirty="0" err="1" smtClean="0"/>
              <a:t>Jaringan</a:t>
            </a:r>
            <a:r>
              <a:rPr lang="en-US" sz="1200" dirty="0" smtClean="0"/>
              <a:t> Internet </a:t>
            </a:r>
            <a:r>
              <a:rPr lang="id-ID" sz="1200" dirty="0" smtClean="0"/>
              <a:t>ADA/TIDAK?)</a:t>
            </a:r>
            <a:endParaRPr lang="id-ID" sz="1200" dirty="0"/>
          </a:p>
        </p:txBody>
      </p:sp>
      <p:cxnSp>
        <p:nvCxnSpPr>
          <p:cNvPr id="41" name="Elbow Connector 40"/>
          <p:cNvCxnSpPr>
            <a:stCxn id="4" idx="6"/>
            <a:endCxn id="8" idx="1"/>
          </p:cNvCxnSpPr>
          <p:nvPr/>
        </p:nvCxnSpPr>
        <p:spPr>
          <a:xfrm flipV="1">
            <a:off x="2411760" y="2175364"/>
            <a:ext cx="360040" cy="2109491"/>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4" idx="6"/>
            <a:endCxn id="11" idx="1"/>
          </p:cNvCxnSpPr>
          <p:nvPr/>
        </p:nvCxnSpPr>
        <p:spPr>
          <a:xfrm>
            <a:off x="2411760" y="4284855"/>
            <a:ext cx="360040" cy="7140"/>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26" idx="3"/>
            <a:endCxn id="35" idx="1"/>
          </p:cNvCxnSpPr>
          <p:nvPr/>
        </p:nvCxnSpPr>
        <p:spPr>
          <a:xfrm>
            <a:off x="7020272" y="4288536"/>
            <a:ext cx="216024" cy="6657"/>
          </a:xfrm>
          <a:prstGeom prst="bentConnector3">
            <a:avLst>
              <a:gd name="adj1" fmla="val 50000"/>
            </a:avLst>
          </a:prstGeom>
          <a:ln>
            <a:solidFill>
              <a:schemeClr val="tx1">
                <a:alpha val="89000"/>
              </a:schemeClr>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a:hlinkClick r:id="rId2" action="ppaction://hlinkfile"/>
          </p:cNvPr>
          <p:cNvSpPr/>
          <p:nvPr/>
        </p:nvSpPr>
        <p:spPr>
          <a:xfrm>
            <a:off x="2771800" y="5643578"/>
            <a:ext cx="2300266" cy="1000132"/>
          </a:xfrm>
          <a:prstGeom prst="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en-US" sz="1300" b="1" dirty="0" smtClean="0"/>
              <a:t>E. </a:t>
            </a:r>
            <a:r>
              <a:rPr lang="id-ID" sz="1300" b="1" dirty="0" smtClean="0">
                <a:hlinkClick r:id="rId2" action="ppaction://hlinkfile"/>
              </a:rPr>
              <a:t>PELESTARIAN</a:t>
            </a:r>
            <a:r>
              <a:rPr lang="id-ID" sz="1300" b="1" dirty="0" smtClean="0"/>
              <a:t> ADAT DAN BUDAYA </a:t>
            </a:r>
            <a:endParaRPr lang="en-US" sz="1300" b="1" dirty="0" smtClean="0"/>
          </a:p>
          <a:p>
            <a:r>
              <a:rPr lang="en-US" sz="1300" dirty="0" smtClean="0"/>
              <a:t>     </a:t>
            </a:r>
            <a:r>
              <a:rPr lang="id-ID" sz="1300" dirty="0" smtClean="0"/>
              <a:t>= 1 INDIKATOR </a:t>
            </a:r>
            <a:endParaRPr lang="id-ID" sz="1300" i="1" dirty="0"/>
          </a:p>
        </p:txBody>
      </p:sp>
      <p:cxnSp>
        <p:nvCxnSpPr>
          <p:cNvPr id="20" name="Elbow Connector 19"/>
          <p:cNvCxnSpPr>
            <a:stCxn id="4" idx="6"/>
            <a:endCxn id="38" idx="1"/>
          </p:cNvCxnSpPr>
          <p:nvPr/>
        </p:nvCxnSpPr>
        <p:spPr>
          <a:xfrm>
            <a:off x="2411760" y="4284855"/>
            <a:ext cx="360040" cy="1858789"/>
          </a:xfrm>
          <a:prstGeom prst="bent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3251573" y="785794"/>
            <a:ext cx="833883" cy="400110"/>
          </a:xfrm>
          <a:prstGeom prst="rect">
            <a:avLst/>
          </a:prstGeom>
          <a:noFill/>
        </p:spPr>
        <p:txBody>
          <a:bodyPr wrap="none" rtlCol="0">
            <a:spAutoFit/>
          </a:bodyPr>
          <a:lstStyle/>
          <a:p>
            <a:r>
              <a:rPr lang="en-US" sz="2000" b="1" dirty="0" err="1" smtClean="0"/>
              <a:t>Aspek</a:t>
            </a:r>
            <a:endParaRPr lang="en-US" b="1" dirty="0"/>
          </a:p>
        </p:txBody>
      </p:sp>
      <p:sp>
        <p:nvSpPr>
          <p:cNvPr id="28" name="TextBox 27"/>
          <p:cNvSpPr txBox="1"/>
          <p:nvPr/>
        </p:nvSpPr>
        <p:spPr>
          <a:xfrm>
            <a:off x="5537589" y="785794"/>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0" name="TextBox 29"/>
          <p:cNvSpPr txBox="1"/>
          <p:nvPr/>
        </p:nvSpPr>
        <p:spPr>
          <a:xfrm>
            <a:off x="7143768" y="785794"/>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sp>
        <p:nvSpPr>
          <p:cNvPr id="31" name="Rounded Rectangle 30"/>
          <p:cNvSpPr/>
          <p:nvPr/>
        </p:nvSpPr>
        <p:spPr>
          <a:xfrm>
            <a:off x="5429256" y="1887858"/>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Inisiatif</a:t>
            </a:r>
            <a:r>
              <a:rPr lang="en-US" sz="1400" dirty="0" smtClean="0"/>
              <a:t> </a:t>
            </a:r>
            <a:r>
              <a:rPr lang="en-US" sz="1400" dirty="0" err="1" smtClean="0"/>
              <a:t>dan</a:t>
            </a:r>
            <a:r>
              <a:rPr lang="en-US" sz="1400" dirty="0" smtClean="0"/>
              <a:t> </a:t>
            </a:r>
            <a:r>
              <a:rPr lang="en-US" sz="1400" dirty="0" err="1" smtClean="0"/>
              <a:t>Kreatifitas</a:t>
            </a:r>
            <a:endParaRPr lang="id-ID" sz="1400" dirty="0"/>
          </a:p>
        </p:txBody>
      </p:sp>
      <p:sp>
        <p:nvSpPr>
          <p:cNvPr id="44" name="Rounded Rectangle 43"/>
          <p:cNvSpPr/>
          <p:nvPr/>
        </p:nvSpPr>
        <p:spPr>
          <a:xfrm>
            <a:off x="7274104" y="1615754"/>
            <a:ext cx="1584176" cy="1102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Sub </a:t>
            </a:r>
            <a:r>
              <a:rPr lang="id-ID" sz="1200" dirty="0" smtClean="0"/>
              <a:t>Indikator: </a:t>
            </a:r>
            <a:endParaRPr lang="en-US" sz="1200" dirty="0" smtClean="0"/>
          </a:p>
          <a:p>
            <a:pPr algn="ctr"/>
            <a:r>
              <a:rPr lang="en-US" sz="1200" dirty="0" err="1" smtClean="0"/>
              <a:t>Visi</a:t>
            </a:r>
            <a:r>
              <a:rPr lang="en-US" sz="1200" dirty="0" smtClean="0"/>
              <a:t> </a:t>
            </a:r>
            <a:r>
              <a:rPr lang="en-US" sz="1200" dirty="0" err="1" smtClean="0"/>
              <a:t>dan</a:t>
            </a:r>
            <a:r>
              <a:rPr lang="en-US" sz="1200" dirty="0" smtClean="0"/>
              <a:t> </a:t>
            </a:r>
            <a:r>
              <a:rPr lang="en-US" sz="1200" dirty="0" err="1" smtClean="0"/>
              <a:t>Misi</a:t>
            </a:r>
            <a:r>
              <a:rPr lang="en-US" sz="1200" dirty="0" smtClean="0"/>
              <a:t> </a:t>
            </a:r>
            <a:r>
              <a:rPr lang="en-US" sz="1200" dirty="0" err="1" smtClean="0"/>
              <a:t>Pemberdayaan</a:t>
            </a:r>
            <a:r>
              <a:rPr lang="en-US" sz="1200" dirty="0" smtClean="0"/>
              <a:t> </a:t>
            </a:r>
            <a:r>
              <a:rPr lang="en-US" sz="1200" dirty="0" err="1" smtClean="0"/>
              <a:t>Masyarakat</a:t>
            </a:r>
            <a:r>
              <a:rPr lang="en-US" sz="1200" dirty="0" smtClean="0"/>
              <a:t> (ADA/TIDAK?)</a:t>
            </a:r>
            <a:endParaRPr lang="id-ID" sz="1200" dirty="0"/>
          </a:p>
        </p:txBody>
      </p:sp>
      <p:cxnSp>
        <p:nvCxnSpPr>
          <p:cNvPr id="48" name="Elbow Connector 47"/>
          <p:cNvCxnSpPr>
            <a:stCxn id="11" idx="3"/>
            <a:endCxn id="25" idx="1"/>
          </p:cNvCxnSpPr>
          <p:nvPr/>
        </p:nvCxnSpPr>
        <p:spPr>
          <a:xfrm flipV="1">
            <a:off x="5072066" y="3324123"/>
            <a:ext cx="364030" cy="96787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8" idx="3"/>
            <a:endCxn id="31" idx="1"/>
          </p:cNvCxnSpPr>
          <p:nvPr/>
        </p:nvCxnSpPr>
        <p:spPr>
          <a:xfrm>
            <a:off x="5072066" y="2175364"/>
            <a:ext cx="357190" cy="5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31" idx="3"/>
            <a:endCxn id="44" idx="1"/>
          </p:cNvCxnSpPr>
          <p:nvPr/>
        </p:nvCxnSpPr>
        <p:spPr>
          <a:xfrm flipV="1">
            <a:off x="7013432" y="2166786"/>
            <a:ext cx="260672" cy="9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429256" y="5000636"/>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 </a:t>
            </a:r>
            <a:r>
              <a:rPr lang="en-US" sz="1400" dirty="0" err="1" smtClean="0"/>
              <a:t>Administrasi</a:t>
            </a:r>
            <a:endParaRPr lang="id-ID" sz="1400" dirty="0"/>
          </a:p>
        </p:txBody>
      </p:sp>
      <p:cxnSp>
        <p:nvCxnSpPr>
          <p:cNvPr id="61" name="Straight Arrow Connector 60"/>
          <p:cNvCxnSpPr>
            <a:stCxn id="11" idx="3"/>
            <a:endCxn id="26" idx="1"/>
          </p:cNvCxnSpPr>
          <p:nvPr/>
        </p:nvCxnSpPr>
        <p:spPr>
          <a:xfrm flipV="1">
            <a:off x="5072066" y="4288536"/>
            <a:ext cx="364030" cy="34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11" idx="3"/>
            <a:endCxn id="59" idx="1"/>
          </p:cNvCxnSpPr>
          <p:nvPr/>
        </p:nvCxnSpPr>
        <p:spPr>
          <a:xfrm>
            <a:off x="5072066" y="4291995"/>
            <a:ext cx="357190" cy="99667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Rounded Rectangle 66"/>
          <p:cNvSpPr/>
          <p:nvPr/>
        </p:nvSpPr>
        <p:spPr>
          <a:xfrm>
            <a:off x="5429256" y="5850134"/>
            <a:ext cx="1584176" cy="576064"/>
          </a:xfrm>
          <a:prstGeom prst="roundRect">
            <a:avLst/>
          </a:prstGeom>
          <a:ln>
            <a:solidFill>
              <a:schemeClr val="tx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Pelestarian</a:t>
            </a:r>
            <a:r>
              <a:rPr lang="en-US" sz="1400" dirty="0" smtClean="0"/>
              <a:t> </a:t>
            </a:r>
            <a:r>
              <a:rPr lang="en-US" sz="1400" dirty="0" err="1" smtClean="0"/>
              <a:t>Adat</a:t>
            </a:r>
            <a:r>
              <a:rPr lang="en-US" sz="1400" dirty="0" smtClean="0"/>
              <a:t> </a:t>
            </a:r>
            <a:r>
              <a:rPr lang="en-US" sz="1400" dirty="0" err="1" smtClean="0"/>
              <a:t>dan</a:t>
            </a:r>
            <a:r>
              <a:rPr lang="en-US" sz="1400" dirty="0" smtClean="0"/>
              <a:t> </a:t>
            </a:r>
            <a:r>
              <a:rPr lang="en-US" sz="1400" dirty="0" err="1" smtClean="0"/>
              <a:t>Budaya</a:t>
            </a:r>
            <a:endParaRPr lang="id-ID" sz="1400" dirty="0"/>
          </a:p>
        </p:txBody>
      </p:sp>
      <p:cxnSp>
        <p:nvCxnSpPr>
          <p:cNvPr id="71" name="Straight Arrow Connector 70"/>
          <p:cNvCxnSpPr>
            <a:stCxn id="38" idx="3"/>
            <a:endCxn id="67" idx="1"/>
          </p:cNvCxnSpPr>
          <p:nvPr/>
        </p:nvCxnSpPr>
        <p:spPr>
          <a:xfrm flipV="1">
            <a:off x="5072066" y="6138166"/>
            <a:ext cx="357190" cy="5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9263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980728"/>
            <a:ext cx="8424936" cy="954107"/>
          </a:xfrm>
          <a:prstGeom prst="rect">
            <a:avLst/>
          </a:prstGeom>
          <a:solidFill>
            <a:schemeClr val="accent3">
              <a:lumMod val="60000"/>
              <a:lumOff val="40000"/>
            </a:schemeClr>
          </a:solidFill>
        </p:spPr>
        <p:txBody>
          <a:bodyPr wrap="square">
            <a:spAutoFit/>
          </a:bodyPr>
          <a:lstStyle/>
          <a:p>
            <a:pPr algn="ctr"/>
            <a:r>
              <a:rPr lang="en-GB" sz="2800" b="1" dirty="0" smtClean="0"/>
              <a:t>EVALUASI </a:t>
            </a:r>
          </a:p>
          <a:p>
            <a:pPr algn="ctr"/>
            <a:r>
              <a:rPr lang="en-GB" sz="2800" b="1" dirty="0" smtClean="0"/>
              <a:t>BIDANG </a:t>
            </a:r>
            <a:r>
              <a:rPr lang="en-US" sz="2800" b="1" dirty="0" smtClean="0"/>
              <a:t>KEWILAYAHAN</a:t>
            </a:r>
            <a:r>
              <a:rPr lang="id-ID" sz="2800" b="1" dirty="0" smtClean="0"/>
              <a:t> </a:t>
            </a:r>
            <a:r>
              <a:rPr lang="en-US" sz="2800" b="1" dirty="0"/>
              <a:t>D</a:t>
            </a:r>
            <a:r>
              <a:rPr lang="id-ID" sz="2800" b="1" dirty="0"/>
              <a:t>ESA DAN </a:t>
            </a:r>
            <a:r>
              <a:rPr lang="en-US" sz="2800" b="1" dirty="0"/>
              <a:t>K</a:t>
            </a:r>
            <a:r>
              <a:rPr lang="id-ID" sz="2800" b="1" dirty="0"/>
              <a:t>ELURAHAN </a:t>
            </a:r>
            <a:endParaRPr lang="en-US" sz="2800" b="1" dirty="0"/>
          </a:p>
        </p:txBody>
      </p:sp>
      <p:sp>
        <p:nvSpPr>
          <p:cNvPr id="2" name="Rectangle 1"/>
          <p:cNvSpPr/>
          <p:nvPr/>
        </p:nvSpPr>
        <p:spPr>
          <a:xfrm>
            <a:off x="395536" y="3288100"/>
            <a:ext cx="8280920" cy="1569660"/>
          </a:xfrm>
          <a:prstGeom prst="rect">
            <a:avLst/>
          </a:prstGeom>
        </p:spPr>
        <p:txBody>
          <a:bodyPr wrap="square">
            <a:spAutoFit/>
          </a:bodyPr>
          <a:lstStyle/>
          <a:p>
            <a:pPr marL="457200" lvl="0" indent="-457200">
              <a:buFont typeface="+mj-lt"/>
              <a:buAutoNum type="alphaLcPeriod"/>
            </a:pPr>
            <a:r>
              <a:rPr lang="id-ID" sz="2400" dirty="0"/>
              <a:t>identitas</a:t>
            </a:r>
            <a:r>
              <a:rPr lang="id-ID" sz="2400" dirty="0" smtClean="0"/>
              <a:t>;</a:t>
            </a:r>
            <a:endParaRPr lang="en-US" sz="2400" dirty="0"/>
          </a:p>
          <a:p>
            <a:pPr marL="457200" lvl="0" indent="-457200">
              <a:buFont typeface="+mj-lt"/>
              <a:buAutoNum type="alphaLcPeriod"/>
            </a:pPr>
            <a:r>
              <a:rPr lang="id-ID" sz="2400" dirty="0"/>
              <a:t>inovasi; </a:t>
            </a:r>
            <a:endParaRPr lang="en-US" sz="2400" dirty="0"/>
          </a:p>
          <a:p>
            <a:pPr marL="457200" lvl="0" indent="-457200">
              <a:buFont typeface="+mj-lt"/>
              <a:buAutoNum type="alphaLcPeriod"/>
            </a:pPr>
            <a:r>
              <a:rPr lang="id-ID" sz="2400" dirty="0"/>
              <a:t>tanggap dan siaga bencana; dan</a:t>
            </a:r>
            <a:endParaRPr lang="en-US" sz="2400" dirty="0"/>
          </a:p>
          <a:p>
            <a:pPr marL="457200" indent="-457200">
              <a:buFont typeface="+mj-lt"/>
              <a:buAutoNum type="alphaLcPeriod"/>
            </a:pPr>
            <a:r>
              <a:rPr lang="id-ID" sz="2400" dirty="0"/>
              <a:t>pengaturan </a:t>
            </a:r>
            <a:r>
              <a:rPr lang="id-ID" sz="2400" dirty="0" smtClean="0"/>
              <a:t>investasi</a:t>
            </a:r>
            <a:r>
              <a:rPr lang="en-US" sz="2400" dirty="0" smtClean="0"/>
              <a:t>.</a:t>
            </a:r>
            <a:endParaRPr lang="en-US" sz="2400" dirty="0"/>
          </a:p>
        </p:txBody>
      </p:sp>
      <p:sp>
        <p:nvSpPr>
          <p:cNvPr id="3" name="Rectangle 2"/>
          <p:cNvSpPr/>
          <p:nvPr/>
        </p:nvSpPr>
        <p:spPr>
          <a:xfrm>
            <a:off x="395536" y="2395831"/>
            <a:ext cx="2095445" cy="461665"/>
          </a:xfrm>
          <a:prstGeom prst="rect">
            <a:avLst/>
          </a:prstGeom>
        </p:spPr>
        <p:txBody>
          <a:bodyPr wrap="none">
            <a:spAutoFit/>
          </a:bodyPr>
          <a:lstStyle/>
          <a:p>
            <a:r>
              <a:rPr lang="id-ID" sz="2400" dirty="0"/>
              <a:t>meliputi aspek:</a:t>
            </a:r>
            <a:endParaRPr lang="en-US" sz="2400" dirty="0"/>
          </a:p>
        </p:txBody>
      </p:sp>
    </p:spTree>
    <p:extLst>
      <p:ext uri="{BB962C8B-B14F-4D97-AF65-F5344CB8AC3E}">
        <p14:creationId xmlns:p14="http://schemas.microsoft.com/office/powerpoint/2010/main" val="21294564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2008" y="3203856"/>
            <a:ext cx="2267744" cy="1368152"/>
          </a:xfrm>
          <a:prstGeom prst="ellipse">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Bidang: KEWILAYAHAN</a:t>
            </a:r>
            <a:endParaRPr lang="id-ID" dirty="0"/>
          </a:p>
        </p:txBody>
      </p:sp>
      <p:sp>
        <p:nvSpPr>
          <p:cNvPr id="6" name="Rectangle 5">
            <a:hlinkClick r:id="rId2" action="ppaction://hlinkfile"/>
          </p:cNvPr>
          <p:cNvSpPr/>
          <p:nvPr/>
        </p:nvSpPr>
        <p:spPr>
          <a:xfrm>
            <a:off x="2714612" y="4851490"/>
            <a:ext cx="2448272" cy="792088"/>
          </a:xfrm>
          <a:prstGeom prst="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B. </a:t>
            </a:r>
            <a:r>
              <a:rPr lang="id-ID" sz="1600" b="1" dirty="0" smtClean="0"/>
              <a:t>INOVASI</a:t>
            </a:r>
            <a:r>
              <a:rPr lang="en-US" sz="1600" b="1" dirty="0" smtClean="0"/>
              <a:t> </a:t>
            </a:r>
          </a:p>
          <a:p>
            <a:r>
              <a:rPr lang="en-US" sz="1600" dirty="0" smtClean="0"/>
              <a:t>    </a:t>
            </a:r>
            <a:r>
              <a:rPr lang="id-ID" sz="1600" dirty="0" smtClean="0"/>
              <a:t>= </a:t>
            </a:r>
            <a:r>
              <a:rPr lang="id-ID" sz="1600" dirty="0"/>
              <a:t>7</a:t>
            </a:r>
            <a:r>
              <a:rPr lang="id-ID" sz="1600" dirty="0" smtClean="0"/>
              <a:t> INDIKATOR</a:t>
            </a:r>
            <a:endParaRPr lang="id-ID" sz="1600" dirty="0"/>
          </a:p>
        </p:txBody>
      </p:sp>
      <p:sp>
        <p:nvSpPr>
          <p:cNvPr id="25" name="Rounded Rectangle 24"/>
          <p:cNvSpPr/>
          <p:nvPr/>
        </p:nvSpPr>
        <p:spPr>
          <a:xfrm>
            <a:off x="5436096" y="2214554"/>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1.</a:t>
            </a:r>
            <a:r>
              <a:rPr lang="id-ID" sz="1200" dirty="0" smtClean="0"/>
              <a:t> Embrio aktivitas inovasi</a:t>
            </a:r>
            <a:endParaRPr lang="id-ID" sz="1200" dirty="0"/>
          </a:p>
        </p:txBody>
      </p:sp>
      <p:sp>
        <p:nvSpPr>
          <p:cNvPr id="26" name="Rounded Rectangle 25"/>
          <p:cNvSpPr/>
          <p:nvPr/>
        </p:nvSpPr>
        <p:spPr>
          <a:xfrm>
            <a:off x="5436096" y="2839288"/>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2. </a:t>
            </a:r>
            <a:r>
              <a:rPr lang="id-ID" sz="1200" dirty="0" smtClean="0"/>
              <a:t>Kelembagaan inovasi</a:t>
            </a:r>
            <a:endParaRPr lang="id-ID" sz="1200" dirty="0"/>
          </a:p>
        </p:txBody>
      </p:sp>
      <p:sp>
        <p:nvSpPr>
          <p:cNvPr id="34" name="Rounded Rectangle 33"/>
          <p:cNvSpPr/>
          <p:nvPr/>
        </p:nvSpPr>
        <p:spPr>
          <a:xfrm>
            <a:off x="7345542" y="1714488"/>
            <a:ext cx="1584176" cy="1152128"/>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a:t>
            </a:r>
            <a:r>
              <a:rPr lang="en-US" sz="1200" dirty="0" err="1"/>
              <a:t>Adanya</a:t>
            </a:r>
            <a:r>
              <a:rPr lang="en-US" sz="1200" dirty="0"/>
              <a:t> </a:t>
            </a:r>
            <a:r>
              <a:rPr lang="id-ID" sz="1200" dirty="0" smtClean="0"/>
              <a:t>Produk Unggulan (ADA/TIDAK?)</a:t>
            </a:r>
            <a:endParaRPr lang="id-ID" sz="1200" dirty="0"/>
          </a:p>
        </p:txBody>
      </p:sp>
      <p:sp>
        <p:nvSpPr>
          <p:cNvPr id="35" name="Rounded Rectangle 34"/>
          <p:cNvSpPr/>
          <p:nvPr/>
        </p:nvSpPr>
        <p:spPr>
          <a:xfrm>
            <a:off x="7345542" y="2928934"/>
            <a:ext cx="1584176" cy="1472726"/>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a:t>Adanya</a:t>
            </a:r>
            <a:r>
              <a:rPr lang="en-US" sz="1200" dirty="0"/>
              <a:t> </a:t>
            </a:r>
            <a:r>
              <a:rPr lang="en-US" sz="1200" dirty="0" err="1"/>
              <a:t>pelembagaan</a:t>
            </a:r>
            <a:r>
              <a:rPr lang="en-US" sz="1200" dirty="0"/>
              <a:t> </a:t>
            </a:r>
            <a:r>
              <a:rPr lang="id-ID" sz="1200" dirty="0" smtClean="0"/>
              <a:t>aktivitas inovasi masyarakat </a:t>
            </a:r>
            <a:r>
              <a:rPr lang="en-US" sz="1200" dirty="0" smtClean="0"/>
              <a:t>(</a:t>
            </a:r>
            <a:r>
              <a:rPr lang="en-US" sz="1200" dirty="0" err="1" smtClean="0"/>
              <a:t>mis</a:t>
            </a:r>
            <a:r>
              <a:rPr lang="en-US" sz="1200" dirty="0"/>
              <a:t>. </a:t>
            </a:r>
            <a:r>
              <a:rPr lang="id-ID" sz="1200" dirty="0" smtClean="0"/>
              <a:t>koperasi</a:t>
            </a:r>
            <a:r>
              <a:rPr lang="en-US" sz="1200" dirty="0" smtClean="0"/>
              <a:t>). </a:t>
            </a:r>
            <a:r>
              <a:rPr lang="id-ID" sz="1200" dirty="0" smtClean="0"/>
              <a:t>(ADA/TIDAK?)</a:t>
            </a:r>
            <a:endParaRPr lang="id-ID" sz="1200" dirty="0"/>
          </a:p>
        </p:txBody>
      </p:sp>
      <p:sp>
        <p:nvSpPr>
          <p:cNvPr id="21" name="Rectangle 20">
            <a:hlinkClick r:id="rId2" action="ppaction://hlinkfile"/>
          </p:cNvPr>
          <p:cNvSpPr/>
          <p:nvPr/>
        </p:nvSpPr>
        <p:spPr>
          <a:xfrm>
            <a:off x="2771800" y="1285860"/>
            <a:ext cx="2300266" cy="1143008"/>
          </a:xfrm>
          <a:prstGeom prst="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en-US" sz="1600" b="1" dirty="0" smtClean="0"/>
              <a:t>A. DENTITAS </a:t>
            </a:r>
            <a:r>
              <a:rPr lang="en-US" sz="1600" b="1" dirty="0"/>
              <a:t>DESA DAN </a:t>
            </a:r>
            <a:r>
              <a:rPr lang="en-US" sz="1600" b="1" dirty="0" smtClean="0"/>
              <a:t>KELURAHAN </a:t>
            </a:r>
          </a:p>
          <a:p>
            <a:pPr marL="231775" indent="-231775"/>
            <a:r>
              <a:rPr lang="en-US" sz="1600" b="1" dirty="0" smtClean="0"/>
              <a:t>    = 6 </a:t>
            </a:r>
            <a:r>
              <a:rPr lang="en-US" sz="1600" b="1" dirty="0" err="1" smtClean="0"/>
              <a:t>isian</a:t>
            </a:r>
            <a:r>
              <a:rPr lang="en-US" sz="1600" b="1" dirty="0" smtClean="0"/>
              <a:t> data </a:t>
            </a:r>
            <a:r>
              <a:rPr lang="en-US" sz="1600" b="1" dirty="0" err="1" smtClean="0"/>
              <a:t>identitas</a:t>
            </a:r>
            <a:r>
              <a:rPr lang="en-US" sz="1600" b="1" dirty="0" smtClean="0"/>
              <a:t>/ </a:t>
            </a:r>
            <a:r>
              <a:rPr lang="en-US" sz="1600" b="1" dirty="0" err="1" smtClean="0"/>
              <a:t>kondisi</a:t>
            </a:r>
            <a:endParaRPr lang="id-ID" sz="1600" dirty="0"/>
          </a:p>
        </p:txBody>
      </p:sp>
      <p:sp>
        <p:nvSpPr>
          <p:cNvPr id="27" name="Title 1"/>
          <p:cNvSpPr>
            <a:spLocks noGrp="1"/>
          </p:cNvSpPr>
          <p:nvPr>
            <p:ph type="title"/>
          </p:nvPr>
        </p:nvSpPr>
        <p:spPr>
          <a:xfrm>
            <a:off x="467544" y="116632"/>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28" name="TextBox 27"/>
          <p:cNvSpPr txBox="1"/>
          <p:nvPr/>
        </p:nvSpPr>
        <p:spPr>
          <a:xfrm>
            <a:off x="3251573" y="785794"/>
            <a:ext cx="833883" cy="400110"/>
          </a:xfrm>
          <a:prstGeom prst="rect">
            <a:avLst/>
          </a:prstGeom>
          <a:noFill/>
        </p:spPr>
        <p:txBody>
          <a:bodyPr wrap="none" rtlCol="0">
            <a:spAutoFit/>
          </a:bodyPr>
          <a:lstStyle/>
          <a:p>
            <a:r>
              <a:rPr lang="en-US" sz="2000" b="1" dirty="0" err="1" smtClean="0"/>
              <a:t>Aspek</a:t>
            </a:r>
            <a:endParaRPr lang="en-US" b="1" dirty="0"/>
          </a:p>
        </p:txBody>
      </p:sp>
      <p:sp>
        <p:nvSpPr>
          <p:cNvPr id="29" name="TextBox 28"/>
          <p:cNvSpPr txBox="1"/>
          <p:nvPr/>
        </p:nvSpPr>
        <p:spPr>
          <a:xfrm>
            <a:off x="5537589" y="785794"/>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0" name="TextBox 29"/>
          <p:cNvSpPr txBox="1"/>
          <p:nvPr/>
        </p:nvSpPr>
        <p:spPr>
          <a:xfrm>
            <a:off x="7266177" y="785794"/>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sp>
        <p:nvSpPr>
          <p:cNvPr id="31" name="Rounded Rectangle 30"/>
          <p:cNvSpPr/>
          <p:nvPr/>
        </p:nvSpPr>
        <p:spPr>
          <a:xfrm>
            <a:off x="5440490" y="3473142"/>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3. </a:t>
            </a:r>
            <a:r>
              <a:rPr lang="en-US" sz="1200" dirty="0" err="1" smtClean="0"/>
              <a:t>Jejaring</a:t>
            </a:r>
            <a:r>
              <a:rPr lang="en-US" sz="1200" dirty="0" smtClean="0"/>
              <a:t> </a:t>
            </a:r>
            <a:r>
              <a:rPr lang="id-ID" sz="1200" dirty="0" smtClean="0"/>
              <a:t>Inovasi</a:t>
            </a:r>
            <a:endParaRPr lang="id-ID" sz="1200" dirty="0"/>
          </a:p>
        </p:txBody>
      </p:sp>
      <p:sp>
        <p:nvSpPr>
          <p:cNvPr id="32" name="Rounded Rectangle 31"/>
          <p:cNvSpPr/>
          <p:nvPr/>
        </p:nvSpPr>
        <p:spPr>
          <a:xfrm>
            <a:off x="5429256" y="4713522"/>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5. </a:t>
            </a:r>
            <a:r>
              <a:rPr lang="en-US" sz="1200" dirty="0" err="1" smtClean="0"/>
              <a:t>Keterpaduan</a:t>
            </a:r>
            <a:r>
              <a:rPr lang="en-US" sz="1200" dirty="0" smtClean="0"/>
              <a:t> </a:t>
            </a:r>
            <a:r>
              <a:rPr lang="en-US" sz="1200" dirty="0" err="1" smtClean="0"/>
              <a:t>Perencanaan</a:t>
            </a:r>
            <a:r>
              <a:rPr lang="en-US" sz="1200" dirty="0" smtClean="0"/>
              <a:t> </a:t>
            </a:r>
            <a:r>
              <a:rPr lang="en-US" sz="1200" dirty="0" err="1" smtClean="0"/>
              <a:t>Inovasi</a:t>
            </a:r>
            <a:r>
              <a:rPr lang="en-US" sz="1200" dirty="0" smtClean="0"/>
              <a:t> </a:t>
            </a:r>
            <a:endParaRPr lang="id-ID" sz="1200" dirty="0"/>
          </a:p>
        </p:txBody>
      </p:sp>
      <p:sp>
        <p:nvSpPr>
          <p:cNvPr id="37" name="Rounded Rectangle 36"/>
          <p:cNvSpPr/>
          <p:nvPr/>
        </p:nvSpPr>
        <p:spPr>
          <a:xfrm>
            <a:off x="5429256" y="4097876"/>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4. </a:t>
            </a:r>
            <a:r>
              <a:rPr lang="en-US" sz="1200" dirty="0" err="1" smtClean="0"/>
              <a:t>Budaya</a:t>
            </a:r>
            <a:r>
              <a:rPr lang="en-US" sz="1200" dirty="0" smtClean="0"/>
              <a:t> </a:t>
            </a:r>
            <a:r>
              <a:rPr lang="id-ID" sz="1200" dirty="0" smtClean="0"/>
              <a:t>Inovasi</a:t>
            </a:r>
            <a:r>
              <a:rPr lang="en-US" sz="1200" dirty="0" smtClean="0"/>
              <a:t> </a:t>
            </a:r>
            <a:r>
              <a:rPr lang="en-US" sz="1200" dirty="0" err="1" smtClean="0"/>
              <a:t>Masyarakat</a:t>
            </a:r>
            <a:endParaRPr lang="id-ID" sz="1200" dirty="0"/>
          </a:p>
        </p:txBody>
      </p:sp>
      <p:sp>
        <p:nvSpPr>
          <p:cNvPr id="39" name="Rounded Rectangle 38"/>
          <p:cNvSpPr/>
          <p:nvPr/>
        </p:nvSpPr>
        <p:spPr>
          <a:xfrm>
            <a:off x="5429256" y="6098140"/>
            <a:ext cx="1584176" cy="718916"/>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7. </a:t>
            </a:r>
            <a:r>
              <a:rPr lang="en-US" sz="1200" dirty="0" err="1" smtClean="0"/>
              <a:t>Faktor-faktr</a:t>
            </a:r>
            <a:r>
              <a:rPr lang="en-US" sz="1200" dirty="0" smtClean="0"/>
              <a:t> </a:t>
            </a:r>
            <a:r>
              <a:rPr lang="en-US" sz="1200" dirty="0" err="1" smtClean="0"/>
              <a:t>Kunci</a:t>
            </a:r>
            <a:r>
              <a:rPr lang="en-US" sz="1200" dirty="0" smtClean="0"/>
              <a:t> </a:t>
            </a:r>
            <a:r>
              <a:rPr lang="en-US" sz="1200" dirty="0" err="1" smtClean="0"/>
              <a:t>dalam</a:t>
            </a:r>
            <a:r>
              <a:rPr lang="en-US" sz="1200" dirty="0" smtClean="0"/>
              <a:t> </a:t>
            </a:r>
            <a:r>
              <a:rPr lang="en-US" sz="1200" dirty="0" err="1" smtClean="0"/>
              <a:t>Pengelolaan</a:t>
            </a:r>
            <a:r>
              <a:rPr lang="en-US" sz="1200" dirty="0" smtClean="0"/>
              <a:t> </a:t>
            </a:r>
            <a:r>
              <a:rPr lang="en-US" sz="1200" dirty="0" err="1" smtClean="0"/>
              <a:t>Potensi</a:t>
            </a:r>
            <a:r>
              <a:rPr lang="en-US" sz="1200" dirty="0" smtClean="0"/>
              <a:t> </a:t>
            </a:r>
            <a:r>
              <a:rPr lang="en-US" sz="1200" dirty="0" err="1" smtClean="0"/>
              <a:t>secara</a:t>
            </a:r>
            <a:r>
              <a:rPr lang="en-US" sz="1200" dirty="0" smtClean="0"/>
              <a:t> </a:t>
            </a:r>
            <a:r>
              <a:rPr lang="en-US" sz="1200" dirty="0" err="1" smtClean="0"/>
              <a:t>Inovatif</a:t>
            </a:r>
            <a:endParaRPr lang="id-ID" sz="1200" dirty="0"/>
          </a:p>
        </p:txBody>
      </p:sp>
      <p:sp>
        <p:nvSpPr>
          <p:cNvPr id="40" name="Rounded Rectangle 39"/>
          <p:cNvSpPr/>
          <p:nvPr/>
        </p:nvSpPr>
        <p:spPr>
          <a:xfrm>
            <a:off x="5429256" y="5329168"/>
            <a:ext cx="1584176" cy="729390"/>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6. </a:t>
            </a:r>
            <a:r>
              <a:rPr lang="en-US" sz="1200" dirty="0" err="1" smtClean="0"/>
              <a:t>Kepekaan</a:t>
            </a:r>
            <a:r>
              <a:rPr lang="en-US" sz="1200" dirty="0" smtClean="0"/>
              <a:t> </a:t>
            </a:r>
            <a:r>
              <a:rPr lang="en-US" sz="1200" dirty="0" err="1" smtClean="0"/>
              <a:t>Masyarakat</a:t>
            </a:r>
            <a:r>
              <a:rPr lang="en-US" sz="1200" dirty="0" smtClean="0"/>
              <a:t> </a:t>
            </a:r>
            <a:r>
              <a:rPr lang="en-US" sz="1200" dirty="0" err="1" smtClean="0"/>
              <a:t>terhadap</a:t>
            </a:r>
            <a:r>
              <a:rPr lang="en-US" sz="1200" dirty="0" smtClean="0"/>
              <a:t> </a:t>
            </a:r>
            <a:r>
              <a:rPr lang="en-US" sz="1200" dirty="0" err="1" smtClean="0"/>
              <a:t>Dinamika</a:t>
            </a:r>
            <a:r>
              <a:rPr lang="en-US" sz="1200" dirty="0" smtClean="0"/>
              <a:t> Global/</a:t>
            </a:r>
            <a:r>
              <a:rPr lang="en-US" sz="1200" dirty="0" err="1" smtClean="0"/>
              <a:t>Ekonomi</a:t>
            </a:r>
            <a:endParaRPr lang="id-ID" sz="1200" dirty="0"/>
          </a:p>
        </p:txBody>
      </p:sp>
      <p:cxnSp>
        <p:nvCxnSpPr>
          <p:cNvPr id="43" name="Elbow Connector 42"/>
          <p:cNvCxnSpPr/>
          <p:nvPr/>
        </p:nvCxnSpPr>
        <p:spPr>
          <a:xfrm flipV="1">
            <a:off x="2312456" y="1678769"/>
            <a:ext cx="432048" cy="220916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4" idx="6"/>
            <a:endCxn id="6" idx="1"/>
          </p:cNvCxnSpPr>
          <p:nvPr/>
        </p:nvCxnSpPr>
        <p:spPr>
          <a:xfrm>
            <a:off x="2339752" y="3887932"/>
            <a:ext cx="374860" cy="135960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6" idx="3"/>
            <a:endCxn id="25" idx="1"/>
          </p:cNvCxnSpPr>
          <p:nvPr/>
        </p:nvCxnSpPr>
        <p:spPr>
          <a:xfrm flipV="1">
            <a:off x="5162884" y="2502586"/>
            <a:ext cx="273212" cy="27449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6" idx="3"/>
            <a:endCxn id="26" idx="1"/>
          </p:cNvCxnSpPr>
          <p:nvPr/>
        </p:nvCxnSpPr>
        <p:spPr>
          <a:xfrm flipV="1">
            <a:off x="5162884" y="3127320"/>
            <a:ext cx="273212" cy="212021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6" idx="3"/>
            <a:endCxn id="31" idx="1"/>
          </p:cNvCxnSpPr>
          <p:nvPr/>
        </p:nvCxnSpPr>
        <p:spPr>
          <a:xfrm flipV="1">
            <a:off x="5162884" y="3761174"/>
            <a:ext cx="277606" cy="14863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6" idx="3"/>
            <a:endCxn id="37" idx="1"/>
          </p:cNvCxnSpPr>
          <p:nvPr/>
        </p:nvCxnSpPr>
        <p:spPr>
          <a:xfrm flipV="1">
            <a:off x="5162884" y="4385908"/>
            <a:ext cx="266372" cy="86162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6" idx="3"/>
            <a:endCxn id="32" idx="1"/>
          </p:cNvCxnSpPr>
          <p:nvPr/>
        </p:nvCxnSpPr>
        <p:spPr>
          <a:xfrm flipV="1">
            <a:off x="5162884" y="5001554"/>
            <a:ext cx="266372" cy="2459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6" idx="3"/>
            <a:endCxn id="40" idx="1"/>
          </p:cNvCxnSpPr>
          <p:nvPr/>
        </p:nvCxnSpPr>
        <p:spPr>
          <a:xfrm>
            <a:off x="5162884" y="5247534"/>
            <a:ext cx="266372" cy="44632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6" idx="3"/>
            <a:endCxn id="39" idx="1"/>
          </p:cNvCxnSpPr>
          <p:nvPr/>
        </p:nvCxnSpPr>
        <p:spPr>
          <a:xfrm>
            <a:off x="5162884" y="5247534"/>
            <a:ext cx="266372" cy="121006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25" idx="3"/>
            <a:endCxn id="34" idx="1"/>
          </p:cNvCxnSpPr>
          <p:nvPr/>
        </p:nvCxnSpPr>
        <p:spPr>
          <a:xfrm flipV="1">
            <a:off x="7020272" y="2290552"/>
            <a:ext cx="325270" cy="21203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26" idx="3"/>
            <a:endCxn id="35" idx="1"/>
          </p:cNvCxnSpPr>
          <p:nvPr/>
        </p:nvCxnSpPr>
        <p:spPr>
          <a:xfrm>
            <a:off x="7020272" y="3127320"/>
            <a:ext cx="325270" cy="53797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2" name="Rounded Rectangle 71"/>
          <p:cNvSpPr/>
          <p:nvPr/>
        </p:nvSpPr>
        <p:spPr>
          <a:xfrm>
            <a:off x="7345542" y="4500570"/>
            <a:ext cx="1584176" cy="1044098"/>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Penemuan</a:t>
            </a:r>
            <a:r>
              <a:rPr lang="en-US" sz="1200" dirty="0" smtClean="0"/>
              <a:t> </a:t>
            </a:r>
            <a:r>
              <a:rPr lang="en-US" sz="1200" dirty="0" err="1" smtClean="0"/>
              <a:t>Inovasi</a:t>
            </a:r>
            <a:r>
              <a:rPr lang="en-US" sz="1200" dirty="0" smtClean="0"/>
              <a:t> yang </a:t>
            </a:r>
            <a:r>
              <a:rPr lang="en-US" sz="1200" dirty="0" err="1" smtClean="0"/>
              <a:t>ramah</a:t>
            </a:r>
            <a:r>
              <a:rPr lang="en-US" sz="1200" dirty="0" smtClean="0"/>
              <a:t> </a:t>
            </a:r>
            <a:r>
              <a:rPr lang="en-US" sz="1200" dirty="0" err="1" smtClean="0"/>
              <a:t>lingkungan</a:t>
            </a:r>
            <a:r>
              <a:rPr lang="en-US" sz="1200" dirty="0" smtClean="0"/>
              <a:t> </a:t>
            </a:r>
            <a:r>
              <a:rPr lang="id-ID" sz="1200" dirty="0" smtClean="0"/>
              <a:t>(ADA/TIDAK?)</a:t>
            </a:r>
            <a:endParaRPr lang="id-ID" sz="1200" dirty="0"/>
          </a:p>
        </p:txBody>
      </p:sp>
      <p:cxnSp>
        <p:nvCxnSpPr>
          <p:cNvPr id="74" name="Elbow Connector 73"/>
          <p:cNvCxnSpPr>
            <a:stCxn id="40" idx="3"/>
            <a:endCxn id="72" idx="1"/>
          </p:cNvCxnSpPr>
          <p:nvPr/>
        </p:nvCxnSpPr>
        <p:spPr>
          <a:xfrm flipV="1">
            <a:off x="7013432" y="5022619"/>
            <a:ext cx="332110" cy="6712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ounded Rectangle 74"/>
          <p:cNvSpPr/>
          <p:nvPr/>
        </p:nvSpPr>
        <p:spPr>
          <a:xfrm>
            <a:off x="7358082" y="5643578"/>
            <a:ext cx="1584176" cy="1044098"/>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Spesialisasi</a:t>
            </a:r>
            <a:r>
              <a:rPr lang="en-US" sz="1200" dirty="0" smtClean="0"/>
              <a:t> </a:t>
            </a:r>
            <a:r>
              <a:rPr lang="en-US" sz="1200" dirty="0" err="1" smtClean="0"/>
              <a:t>Produk</a:t>
            </a:r>
            <a:r>
              <a:rPr lang="en-US" sz="1200" dirty="0" smtClean="0"/>
              <a:t> </a:t>
            </a:r>
            <a:r>
              <a:rPr lang="en-US" sz="1200" dirty="0" err="1" smtClean="0"/>
              <a:t>Unggulan</a:t>
            </a:r>
            <a:r>
              <a:rPr lang="en-US" sz="1200" dirty="0" smtClean="0"/>
              <a:t> </a:t>
            </a:r>
            <a:r>
              <a:rPr lang="id-ID" sz="1200" dirty="0" smtClean="0"/>
              <a:t>(ADA/TIDAK?)</a:t>
            </a:r>
            <a:endParaRPr lang="id-ID" sz="1200" dirty="0"/>
          </a:p>
        </p:txBody>
      </p:sp>
      <p:cxnSp>
        <p:nvCxnSpPr>
          <p:cNvPr id="77" name="Elbow Connector 76"/>
          <p:cNvCxnSpPr>
            <a:stCxn id="39" idx="3"/>
            <a:endCxn id="75" idx="1"/>
          </p:cNvCxnSpPr>
          <p:nvPr/>
        </p:nvCxnSpPr>
        <p:spPr>
          <a:xfrm flipV="1">
            <a:off x="7013432" y="6165627"/>
            <a:ext cx="344650" cy="29197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160997"/>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72008" y="3561046"/>
            <a:ext cx="2267744" cy="1368152"/>
          </a:xfrm>
          <a:prstGeom prst="ellipse">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Bidang: KEWILAYAHAN</a:t>
            </a:r>
            <a:endParaRPr lang="id-ID" dirty="0"/>
          </a:p>
        </p:txBody>
      </p:sp>
      <p:sp>
        <p:nvSpPr>
          <p:cNvPr id="7" name="Rectangle 6"/>
          <p:cNvSpPr/>
          <p:nvPr/>
        </p:nvSpPr>
        <p:spPr>
          <a:xfrm>
            <a:off x="2771800" y="1928802"/>
            <a:ext cx="2157390" cy="857256"/>
          </a:xfrm>
          <a:prstGeom prst="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r>
              <a:rPr lang="en-US" sz="1600" b="1" dirty="0" smtClean="0"/>
              <a:t>C.  </a:t>
            </a:r>
            <a:r>
              <a:rPr lang="id-ID" sz="1600" b="1" dirty="0" smtClean="0">
                <a:hlinkClick r:id="rId2" action="ppaction://hlinkfile"/>
              </a:rPr>
              <a:t>TANGGAP</a:t>
            </a:r>
            <a:r>
              <a:rPr lang="id-ID" sz="1600" b="1" dirty="0" smtClean="0"/>
              <a:t> DAN SIAGA BENCANA </a:t>
            </a:r>
            <a:endParaRPr lang="en-US" sz="1600" b="1" dirty="0" smtClean="0"/>
          </a:p>
          <a:p>
            <a:r>
              <a:rPr lang="en-US" sz="1600" dirty="0" smtClean="0"/>
              <a:t>     </a:t>
            </a:r>
            <a:r>
              <a:rPr lang="id-ID" sz="1600" dirty="0" smtClean="0"/>
              <a:t>= </a:t>
            </a:r>
            <a:r>
              <a:rPr lang="id-ID" sz="1600" dirty="0"/>
              <a:t>4</a:t>
            </a:r>
            <a:r>
              <a:rPr lang="id-ID" sz="1600" dirty="0" smtClean="0"/>
              <a:t> INDIKATOR</a:t>
            </a:r>
            <a:endParaRPr lang="id-ID" sz="1600" dirty="0"/>
          </a:p>
        </p:txBody>
      </p:sp>
      <p:sp>
        <p:nvSpPr>
          <p:cNvPr id="8" name="Rectangle 7">
            <a:hlinkClick r:id="rId2" action="ppaction://hlinkfile"/>
          </p:cNvPr>
          <p:cNvSpPr/>
          <p:nvPr/>
        </p:nvSpPr>
        <p:spPr>
          <a:xfrm>
            <a:off x="2714612" y="5214950"/>
            <a:ext cx="2143140" cy="857256"/>
          </a:xfrm>
          <a:prstGeom prst="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1775" indent="-231775">
              <a:buAutoNum type="alphaUcPeriod" startAt="4"/>
            </a:pPr>
            <a:r>
              <a:rPr lang="en-US" sz="1600" b="1" dirty="0" smtClean="0"/>
              <a:t>P</a:t>
            </a:r>
            <a:r>
              <a:rPr lang="id-ID" sz="1600" b="1" dirty="0" smtClean="0"/>
              <a:t>ENGATURAN INVESTASI </a:t>
            </a:r>
            <a:endParaRPr lang="en-US" sz="1600" b="1" dirty="0" smtClean="0"/>
          </a:p>
          <a:p>
            <a:pPr marL="342900" indent="-342900"/>
            <a:r>
              <a:rPr lang="en-US" sz="1600" dirty="0" smtClean="0"/>
              <a:t>       </a:t>
            </a:r>
            <a:r>
              <a:rPr lang="id-ID" sz="1600" dirty="0" smtClean="0"/>
              <a:t>= </a:t>
            </a:r>
            <a:r>
              <a:rPr lang="id-ID" sz="1600" dirty="0"/>
              <a:t>1 </a:t>
            </a:r>
            <a:r>
              <a:rPr lang="id-ID" sz="1600" dirty="0" smtClean="0"/>
              <a:t>INDIKATOR</a:t>
            </a:r>
            <a:endParaRPr lang="id-ID" sz="1600" dirty="0"/>
          </a:p>
        </p:txBody>
      </p:sp>
      <p:sp>
        <p:nvSpPr>
          <p:cNvPr id="25" name="Rounded Rectangle 24"/>
          <p:cNvSpPr/>
          <p:nvPr/>
        </p:nvSpPr>
        <p:spPr>
          <a:xfrm>
            <a:off x="5436096" y="1709928"/>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1. </a:t>
            </a:r>
            <a:r>
              <a:rPr lang="en-US" sz="1400" dirty="0" err="1" smtClean="0"/>
              <a:t>Perencanaan</a:t>
            </a:r>
            <a:r>
              <a:rPr lang="en-US" sz="1400" dirty="0" smtClean="0"/>
              <a:t> </a:t>
            </a:r>
            <a:r>
              <a:rPr lang="en-US" sz="1400" dirty="0" err="1" smtClean="0"/>
              <a:t>Kontingensi</a:t>
            </a:r>
            <a:endParaRPr lang="id-ID" sz="1400" dirty="0"/>
          </a:p>
        </p:txBody>
      </p:sp>
      <p:sp>
        <p:nvSpPr>
          <p:cNvPr id="26" name="Rounded Rectangle 25"/>
          <p:cNvSpPr/>
          <p:nvPr/>
        </p:nvSpPr>
        <p:spPr>
          <a:xfrm>
            <a:off x="5436096" y="2424308"/>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2. </a:t>
            </a:r>
            <a:r>
              <a:rPr lang="en-US" sz="1400" dirty="0" err="1" smtClean="0"/>
              <a:t>Peta</a:t>
            </a:r>
            <a:r>
              <a:rPr lang="en-US" sz="1400" dirty="0" smtClean="0"/>
              <a:t> </a:t>
            </a:r>
            <a:r>
              <a:rPr lang="en-US" sz="1400" dirty="0" err="1" smtClean="0"/>
              <a:t>Resiko</a:t>
            </a:r>
            <a:r>
              <a:rPr lang="en-US" sz="1400" dirty="0" smtClean="0"/>
              <a:t> </a:t>
            </a:r>
            <a:r>
              <a:rPr lang="en-US" sz="1400" dirty="0" err="1" smtClean="0"/>
              <a:t>Bencana</a:t>
            </a:r>
            <a:endParaRPr lang="id-ID" sz="1400" dirty="0"/>
          </a:p>
        </p:txBody>
      </p:sp>
      <p:sp>
        <p:nvSpPr>
          <p:cNvPr id="34" name="Rounded Rectangle 33"/>
          <p:cNvSpPr/>
          <p:nvPr/>
        </p:nvSpPr>
        <p:spPr>
          <a:xfrm>
            <a:off x="7345542" y="1571612"/>
            <a:ext cx="1584176" cy="1152128"/>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a:t>
            </a:r>
            <a:r>
              <a:rPr lang="en-US" sz="1200" dirty="0" err="1"/>
              <a:t>Adanya</a:t>
            </a:r>
            <a:r>
              <a:rPr lang="en-US" sz="1200" dirty="0"/>
              <a:t> </a:t>
            </a:r>
            <a:r>
              <a:rPr lang="en-US" sz="1200" dirty="0" smtClean="0"/>
              <a:t> </a:t>
            </a:r>
            <a:r>
              <a:rPr lang="en-US" sz="1200" dirty="0" err="1" smtClean="0"/>
              <a:t>Musyawarah</a:t>
            </a:r>
            <a:r>
              <a:rPr lang="en-US" sz="1200" dirty="0" smtClean="0"/>
              <a:t> </a:t>
            </a:r>
            <a:r>
              <a:rPr lang="en-US" sz="1200" dirty="0" err="1" smtClean="0"/>
              <a:t>Perencanaan</a:t>
            </a:r>
            <a:r>
              <a:rPr lang="en-US" sz="1200" dirty="0" smtClean="0"/>
              <a:t> </a:t>
            </a:r>
            <a:r>
              <a:rPr lang="en-US" sz="1200" dirty="0" err="1" smtClean="0"/>
              <a:t>Identifikasi</a:t>
            </a:r>
            <a:r>
              <a:rPr lang="en-US" sz="1200" dirty="0" smtClean="0"/>
              <a:t> </a:t>
            </a:r>
            <a:r>
              <a:rPr lang="en-US" sz="1200" dirty="0" err="1" smtClean="0"/>
              <a:t>Bencana</a:t>
            </a:r>
            <a:r>
              <a:rPr lang="id-ID" sz="1200" dirty="0" smtClean="0"/>
              <a:t> (ADA/TIDAK?)</a:t>
            </a:r>
            <a:endParaRPr lang="id-ID" sz="1200" dirty="0"/>
          </a:p>
        </p:txBody>
      </p:sp>
      <p:sp>
        <p:nvSpPr>
          <p:cNvPr id="35" name="Rounded Rectangle 34"/>
          <p:cNvSpPr/>
          <p:nvPr/>
        </p:nvSpPr>
        <p:spPr>
          <a:xfrm>
            <a:off x="7345542" y="2835190"/>
            <a:ext cx="1584176" cy="80812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Alat</a:t>
            </a:r>
            <a:r>
              <a:rPr lang="en-US" sz="1200" dirty="0" smtClean="0"/>
              <a:t> </a:t>
            </a:r>
            <a:r>
              <a:rPr lang="en-US" sz="1200" dirty="0" err="1" smtClean="0"/>
              <a:t>deteksi</a:t>
            </a:r>
            <a:r>
              <a:rPr lang="en-US" sz="1200" dirty="0" smtClean="0"/>
              <a:t> </a:t>
            </a:r>
            <a:r>
              <a:rPr lang="en-US" sz="1200" dirty="0" err="1" smtClean="0"/>
              <a:t>Dini</a:t>
            </a:r>
            <a:r>
              <a:rPr lang="en-US" sz="1200" dirty="0" smtClean="0"/>
              <a:t> </a:t>
            </a:r>
            <a:r>
              <a:rPr lang="en-US" sz="1200" dirty="0" err="1" smtClean="0"/>
              <a:t>Bencana</a:t>
            </a:r>
            <a:r>
              <a:rPr lang="en-US" sz="1200" dirty="0" smtClean="0"/>
              <a:t> </a:t>
            </a:r>
            <a:r>
              <a:rPr lang="id-ID" sz="1200" dirty="0" smtClean="0"/>
              <a:t>(ADA/TIDAK?)</a:t>
            </a:r>
            <a:endParaRPr lang="id-ID" sz="1200" dirty="0"/>
          </a:p>
        </p:txBody>
      </p:sp>
      <p:sp>
        <p:nvSpPr>
          <p:cNvPr id="27" name="Title 1"/>
          <p:cNvSpPr>
            <a:spLocks noGrp="1"/>
          </p:cNvSpPr>
          <p:nvPr>
            <p:ph type="title"/>
          </p:nvPr>
        </p:nvSpPr>
        <p:spPr>
          <a:xfrm>
            <a:off x="467544" y="116632"/>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28" name="TextBox 27"/>
          <p:cNvSpPr txBox="1"/>
          <p:nvPr/>
        </p:nvSpPr>
        <p:spPr>
          <a:xfrm>
            <a:off x="3251573" y="785794"/>
            <a:ext cx="833883" cy="400110"/>
          </a:xfrm>
          <a:prstGeom prst="rect">
            <a:avLst/>
          </a:prstGeom>
          <a:noFill/>
        </p:spPr>
        <p:txBody>
          <a:bodyPr wrap="none" rtlCol="0">
            <a:spAutoFit/>
          </a:bodyPr>
          <a:lstStyle/>
          <a:p>
            <a:r>
              <a:rPr lang="en-US" sz="2000" b="1" dirty="0" err="1" smtClean="0"/>
              <a:t>Aspek</a:t>
            </a:r>
            <a:endParaRPr lang="en-US" b="1" dirty="0"/>
          </a:p>
        </p:txBody>
      </p:sp>
      <p:sp>
        <p:nvSpPr>
          <p:cNvPr id="29" name="TextBox 28"/>
          <p:cNvSpPr txBox="1"/>
          <p:nvPr/>
        </p:nvSpPr>
        <p:spPr>
          <a:xfrm>
            <a:off x="5537589" y="785794"/>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0" name="TextBox 29"/>
          <p:cNvSpPr txBox="1"/>
          <p:nvPr/>
        </p:nvSpPr>
        <p:spPr>
          <a:xfrm>
            <a:off x="7143768" y="785794"/>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sp>
        <p:nvSpPr>
          <p:cNvPr id="31" name="Rounded Rectangle 30"/>
          <p:cNvSpPr/>
          <p:nvPr/>
        </p:nvSpPr>
        <p:spPr>
          <a:xfrm>
            <a:off x="5429256" y="3138688"/>
            <a:ext cx="1584176" cy="861816"/>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3. </a:t>
            </a:r>
            <a:r>
              <a:rPr lang="en-US" sz="1400" dirty="0" err="1" smtClean="0"/>
              <a:t>Sistem</a:t>
            </a:r>
            <a:r>
              <a:rPr lang="en-US" sz="1400" dirty="0" smtClean="0"/>
              <a:t> </a:t>
            </a:r>
            <a:r>
              <a:rPr lang="en-US" sz="1400" dirty="0" err="1" smtClean="0"/>
              <a:t>Peringatan</a:t>
            </a:r>
            <a:r>
              <a:rPr lang="en-US" sz="1400" dirty="0" smtClean="0"/>
              <a:t> </a:t>
            </a:r>
            <a:r>
              <a:rPr lang="en-US" sz="1400" dirty="0" err="1" smtClean="0"/>
              <a:t>Dini</a:t>
            </a:r>
            <a:r>
              <a:rPr lang="en-US" sz="1400" dirty="0" smtClean="0"/>
              <a:t> </a:t>
            </a:r>
            <a:r>
              <a:rPr lang="en-US" sz="1400" dirty="0" err="1" smtClean="0"/>
              <a:t>Terpusat</a:t>
            </a:r>
            <a:r>
              <a:rPr lang="en-US" sz="1400" dirty="0" smtClean="0"/>
              <a:t> </a:t>
            </a:r>
            <a:r>
              <a:rPr lang="en-US" sz="1400" dirty="0" err="1" smtClean="0"/>
              <a:t>pada</a:t>
            </a:r>
            <a:r>
              <a:rPr lang="en-US" sz="1400" dirty="0" smtClean="0"/>
              <a:t> </a:t>
            </a:r>
            <a:r>
              <a:rPr lang="en-US" sz="1400" dirty="0" err="1" smtClean="0"/>
              <a:t>Masyarakat</a:t>
            </a:r>
            <a:endParaRPr lang="id-ID" sz="1400" dirty="0"/>
          </a:p>
        </p:txBody>
      </p:sp>
      <p:sp>
        <p:nvSpPr>
          <p:cNvPr id="32" name="Rounded Rectangle 31"/>
          <p:cNvSpPr/>
          <p:nvPr/>
        </p:nvSpPr>
        <p:spPr>
          <a:xfrm>
            <a:off x="5429256" y="4138820"/>
            <a:ext cx="1584176" cy="57606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4. </a:t>
            </a:r>
            <a:r>
              <a:rPr lang="en-US" sz="1400" dirty="0" err="1" smtClean="0"/>
              <a:t>Infrastruktur</a:t>
            </a:r>
            <a:r>
              <a:rPr lang="en-US" sz="1400" dirty="0" smtClean="0"/>
              <a:t>  </a:t>
            </a:r>
            <a:r>
              <a:rPr lang="en-US" sz="1400" dirty="0" err="1" smtClean="0"/>
              <a:t>Evakuasi</a:t>
            </a:r>
            <a:endParaRPr lang="id-ID" sz="1400" dirty="0"/>
          </a:p>
        </p:txBody>
      </p:sp>
      <p:sp>
        <p:nvSpPr>
          <p:cNvPr id="37" name="Rounded Rectangle 36"/>
          <p:cNvSpPr/>
          <p:nvPr/>
        </p:nvSpPr>
        <p:spPr>
          <a:xfrm>
            <a:off x="5429256" y="5286388"/>
            <a:ext cx="1584176" cy="714380"/>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Investasi</a:t>
            </a:r>
            <a:r>
              <a:rPr lang="en-US" sz="1400" dirty="0" smtClean="0"/>
              <a:t> yang </a:t>
            </a:r>
            <a:r>
              <a:rPr lang="en-US" sz="1400" dirty="0" err="1" smtClean="0"/>
              <a:t>masuk</a:t>
            </a:r>
            <a:r>
              <a:rPr lang="en-US" sz="1400" dirty="0" smtClean="0"/>
              <a:t> </a:t>
            </a:r>
            <a:r>
              <a:rPr lang="en-US" sz="1400" dirty="0" err="1" smtClean="0"/>
              <a:t>ke</a:t>
            </a:r>
            <a:r>
              <a:rPr lang="en-US" sz="1400" dirty="0" smtClean="0"/>
              <a:t> </a:t>
            </a:r>
            <a:r>
              <a:rPr lang="en-US" sz="1400" dirty="0" err="1" smtClean="0"/>
              <a:t>Desa</a:t>
            </a:r>
            <a:r>
              <a:rPr lang="en-US" sz="1400" dirty="0" smtClean="0"/>
              <a:t> </a:t>
            </a:r>
            <a:r>
              <a:rPr lang="en-US" sz="1400" dirty="0" err="1" smtClean="0"/>
              <a:t>dan</a:t>
            </a:r>
            <a:r>
              <a:rPr lang="en-US" sz="1400" dirty="0" smtClean="0"/>
              <a:t> </a:t>
            </a:r>
            <a:r>
              <a:rPr lang="en-US" sz="1400" dirty="0" err="1" smtClean="0"/>
              <a:t>Kelurahan</a:t>
            </a:r>
            <a:endParaRPr lang="id-ID" sz="1400" dirty="0"/>
          </a:p>
        </p:txBody>
      </p:sp>
      <p:cxnSp>
        <p:nvCxnSpPr>
          <p:cNvPr id="40" name="Elbow Connector 39"/>
          <p:cNvCxnSpPr/>
          <p:nvPr/>
        </p:nvCxnSpPr>
        <p:spPr>
          <a:xfrm flipV="1">
            <a:off x="2313058" y="2357430"/>
            <a:ext cx="432048" cy="188769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4" idx="6"/>
            <a:endCxn id="8" idx="1"/>
          </p:cNvCxnSpPr>
          <p:nvPr/>
        </p:nvCxnSpPr>
        <p:spPr>
          <a:xfrm>
            <a:off x="2339752" y="4245122"/>
            <a:ext cx="374860" cy="139845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7" idx="3"/>
            <a:endCxn id="25" idx="1"/>
          </p:cNvCxnSpPr>
          <p:nvPr/>
        </p:nvCxnSpPr>
        <p:spPr>
          <a:xfrm flipV="1">
            <a:off x="4929190" y="1997960"/>
            <a:ext cx="506906" cy="35947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7" idx="3"/>
            <a:endCxn id="26" idx="1"/>
          </p:cNvCxnSpPr>
          <p:nvPr/>
        </p:nvCxnSpPr>
        <p:spPr>
          <a:xfrm>
            <a:off x="4929190" y="2357430"/>
            <a:ext cx="506906" cy="35491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7" idx="3"/>
            <a:endCxn id="31" idx="1"/>
          </p:cNvCxnSpPr>
          <p:nvPr/>
        </p:nvCxnSpPr>
        <p:spPr>
          <a:xfrm>
            <a:off x="4929190" y="2357430"/>
            <a:ext cx="500066" cy="12121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7" idx="3"/>
            <a:endCxn id="32" idx="1"/>
          </p:cNvCxnSpPr>
          <p:nvPr/>
        </p:nvCxnSpPr>
        <p:spPr>
          <a:xfrm>
            <a:off x="4929190" y="2357430"/>
            <a:ext cx="500066" cy="206942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a:endCxn id="37" idx="1"/>
          </p:cNvCxnSpPr>
          <p:nvPr/>
        </p:nvCxnSpPr>
        <p:spPr>
          <a:xfrm>
            <a:off x="4857752" y="5643578"/>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Elbow Connector 64"/>
          <p:cNvCxnSpPr>
            <a:stCxn id="25" idx="3"/>
            <a:endCxn id="34" idx="1"/>
          </p:cNvCxnSpPr>
          <p:nvPr/>
        </p:nvCxnSpPr>
        <p:spPr>
          <a:xfrm>
            <a:off x="7020272" y="1997960"/>
            <a:ext cx="325270" cy="1497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31" idx="3"/>
            <a:endCxn id="35" idx="1"/>
          </p:cNvCxnSpPr>
          <p:nvPr/>
        </p:nvCxnSpPr>
        <p:spPr>
          <a:xfrm flipV="1">
            <a:off x="7013432" y="3239252"/>
            <a:ext cx="332110" cy="3303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Rounded Rectangle 69"/>
          <p:cNvSpPr/>
          <p:nvPr/>
        </p:nvSpPr>
        <p:spPr>
          <a:xfrm>
            <a:off x="7358082" y="3929066"/>
            <a:ext cx="1584176" cy="808124"/>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Tempat</a:t>
            </a:r>
            <a:r>
              <a:rPr lang="en-US" sz="1200" dirty="0" smtClean="0"/>
              <a:t> </a:t>
            </a:r>
            <a:r>
              <a:rPr lang="en-US" sz="1200" dirty="0" err="1" smtClean="0"/>
              <a:t>evakuasi</a:t>
            </a:r>
            <a:r>
              <a:rPr lang="en-US" sz="1200" dirty="0" smtClean="0"/>
              <a:t> </a:t>
            </a:r>
            <a:r>
              <a:rPr lang="id-ID" sz="1200" dirty="0" smtClean="0"/>
              <a:t>(ADA/TIDAK?)</a:t>
            </a:r>
            <a:endParaRPr lang="id-ID" sz="1200" dirty="0"/>
          </a:p>
        </p:txBody>
      </p:sp>
      <p:sp>
        <p:nvSpPr>
          <p:cNvPr id="71" name="Rounded Rectangle 70"/>
          <p:cNvSpPr/>
          <p:nvPr/>
        </p:nvSpPr>
        <p:spPr>
          <a:xfrm>
            <a:off x="7358082" y="5075272"/>
            <a:ext cx="1584176" cy="1143008"/>
          </a:xfrm>
          <a:prstGeom prst="roundRect">
            <a:avLst/>
          </a:prstGeom>
          <a:solidFill>
            <a:schemeClr val="tx1"/>
          </a:solidFill>
          <a:ln>
            <a:solidFill>
              <a:schemeClr val="tx1">
                <a:alpha val="8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Investasi</a:t>
            </a:r>
            <a:r>
              <a:rPr lang="en-US" sz="1200" dirty="0" smtClean="0"/>
              <a:t> yang </a:t>
            </a:r>
            <a:r>
              <a:rPr lang="en-US" sz="1200" dirty="0" err="1" smtClean="0"/>
              <a:t>masuk</a:t>
            </a:r>
            <a:r>
              <a:rPr lang="en-US" sz="1200" dirty="0" smtClean="0"/>
              <a:t> </a:t>
            </a:r>
            <a:r>
              <a:rPr lang="en-US" sz="1200" dirty="0" err="1" smtClean="0"/>
              <a:t>ke</a:t>
            </a:r>
            <a:r>
              <a:rPr lang="en-US" sz="1200" dirty="0" smtClean="0"/>
              <a:t> </a:t>
            </a:r>
            <a:r>
              <a:rPr lang="en-US" sz="1200" dirty="0" err="1" smtClean="0"/>
              <a:t>Desa</a:t>
            </a:r>
            <a:r>
              <a:rPr lang="en-US" sz="1200" dirty="0" smtClean="0"/>
              <a:t> </a:t>
            </a:r>
            <a:r>
              <a:rPr lang="en-US" sz="1200" dirty="0" err="1" smtClean="0"/>
              <a:t>dan</a:t>
            </a:r>
            <a:r>
              <a:rPr lang="en-US" sz="1200" dirty="0" smtClean="0"/>
              <a:t> </a:t>
            </a:r>
            <a:r>
              <a:rPr lang="en-US" sz="1200" dirty="0" err="1" smtClean="0"/>
              <a:t>Kelurahan</a:t>
            </a:r>
            <a:r>
              <a:rPr lang="en-US" sz="1200" dirty="0" smtClean="0"/>
              <a:t> 2 </a:t>
            </a:r>
            <a:r>
              <a:rPr lang="en-US" sz="1200" dirty="0" err="1" smtClean="0"/>
              <a:t>tahun</a:t>
            </a:r>
            <a:r>
              <a:rPr lang="en-US" sz="1200" dirty="0" smtClean="0"/>
              <a:t> </a:t>
            </a:r>
            <a:r>
              <a:rPr lang="en-US" sz="1200" dirty="0" err="1" smtClean="0"/>
              <a:t>terakhir</a:t>
            </a:r>
            <a:r>
              <a:rPr lang="en-US" sz="1200" dirty="0" smtClean="0"/>
              <a:t> </a:t>
            </a:r>
            <a:r>
              <a:rPr lang="id-ID" sz="1200" dirty="0" smtClean="0"/>
              <a:t>(ADA/TIDAK?)</a:t>
            </a:r>
            <a:endParaRPr lang="id-ID" sz="1200" dirty="0"/>
          </a:p>
        </p:txBody>
      </p:sp>
      <p:cxnSp>
        <p:nvCxnSpPr>
          <p:cNvPr id="73" name="Elbow Connector 72"/>
          <p:cNvCxnSpPr>
            <a:stCxn id="32" idx="3"/>
          </p:cNvCxnSpPr>
          <p:nvPr/>
        </p:nvCxnSpPr>
        <p:spPr>
          <a:xfrm>
            <a:off x="7013432" y="4426852"/>
            <a:ext cx="344650" cy="22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37" idx="3"/>
            <a:endCxn id="71" idx="1"/>
          </p:cNvCxnSpPr>
          <p:nvPr/>
        </p:nvCxnSpPr>
        <p:spPr>
          <a:xfrm>
            <a:off x="7013432" y="5643578"/>
            <a:ext cx="344650" cy="31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160997"/>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980728"/>
            <a:ext cx="8424936" cy="954107"/>
          </a:xfrm>
          <a:prstGeom prst="rect">
            <a:avLst/>
          </a:prstGeom>
          <a:solidFill>
            <a:schemeClr val="accent3">
              <a:lumMod val="60000"/>
              <a:lumOff val="40000"/>
            </a:schemeClr>
          </a:solidFill>
        </p:spPr>
        <p:txBody>
          <a:bodyPr wrap="square">
            <a:spAutoFit/>
          </a:bodyPr>
          <a:lstStyle/>
          <a:p>
            <a:pPr algn="ctr"/>
            <a:r>
              <a:rPr lang="en-GB" sz="2800" b="1" dirty="0" smtClean="0"/>
              <a:t>EVALUASI </a:t>
            </a:r>
          </a:p>
          <a:p>
            <a:pPr algn="ctr"/>
            <a:r>
              <a:rPr lang="en-GB" sz="2800" b="1" dirty="0" smtClean="0"/>
              <a:t>BIDANG </a:t>
            </a:r>
            <a:r>
              <a:rPr lang="en-US" sz="2800" b="1" dirty="0" smtClean="0"/>
              <a:t>KEMASYARAKATAN</a:t>
            </a:r>
            <a:r>
              <a:rPr lang="id-ID" sz="2800" b="1" dirty="0" smtClean="0"/>
              <a:t> </a:t>
            </a:r>
            <a:r>
              <a:rPr lang="en-US" sz="2800" b="1" dirty="0"/>
              <a:t>D</a:t>
            </a:r>
            <a:r>
              <a:rPr lang="id-ID" sz="2800" b="1" dirty="0"/>
              <a:t>ESA DAN </a:t>
            </a:r>
            <a:r>
              <a:rPr lang="en-US" sz="2800" b="1" dirty="0"/>
              <a:t>K</a:t>
            </a:r>
            <a:r>
              <a:rPr lang="id-ID" sz="2800" b="1" dirty="0"/>
              <a:t>ELURAHAN </a:t>
            </a:r>
            <a:endParaRPr lang="en-US" sz="2800" b="1" dirty="0"/>
          </a:p>
        </p:txBody>
      </p:sp>
      <p:sp>
        <p:nvSpPr>
          <p:cNvPr id="2" name="Rectangle 1"/>
          <p:cNvSpPr/>
          <p:nvPr/>
        </p:nvSpPr>
        <p:spPr>
          <a:xfrm>
            <a:off x="395536" y="2560836"/>
            <a:ext cx="8280920" cy="3416320"/>
          </a:xfrm>
          <a:prstGeom prst="rect">
            <a:avLst/>
          </a:prstGeom>
        </p:spPr>
        <p:txBody>
          <a:bodyPr wrap="square">
            <a:spAutoFit/>
          </a:bodyPr>
          <a:lstStyle/>
          <a:p>
            <a:pPr marL="457200" lvl="0" indent="-457200">
              <a:buFont typeface="+mj-lt"/>
              <a:buAutoNum type="alphaLcPeriod"/>
            </a:pPr>
            <a:r>
              <a:rPr lang="id-ID" sz="2400" dirty="0"/>
              <a:t>partisipasi masyarakat;</a:t>
            </a:r>
            <a:endParaRPr lang="en-US" sz="2400" dirty="0"/>
          </a:p>
          <a:p>
            <a:pPr marL="457200" lvl="0" indent="-457200">
              <a:buFont typeface="+mj-lt"/>
              <a:buAutoNum type="alphaLcPeriod"/>
            </a:pPr>
            <a:r>
              <a:rPr lang="id-ID" sz="2400" dirty="0"/>
              <a:t>lembaga kemasyarakatan;</a:t>
            </a:r>
            <a:endParaRPr lang="en-US" sz="2400" dirty="0"/>
          </a:p>
          <a:p>
            <a:pPr marL="457200" lvl="0" indent="-457200">
              <a:buFont typeface="+mj-lt"/>
              <a:buAutoNum type="alphaLcPeriod"/>
            </a:pPr>
            <a:r>
              <a:rPr lang="id-ID" sz="2400" dirty="0"/>
              <a:t>pemberdayaan kesejahteraan keluarga;</a:t>
            </a:r>
            <a:endParaRPr lang="en-US" sz="2400" dirty="0"/>
          </a:p>
          <a:p>
            <a:pPr marL="457200" lvl="0" indent="-457200">
              <a:buFont typeface="+mj-lt"/>
              <a:buAutoNum type="alphaLcPeriod"/>
            </a:pPr>
            <a:r>
              <a:rPr lang="id-ID" sz="2400" dirty="0"/>
              <a:t>keamanan dan ketertiban;</a:t>
            </a:r>
            <a:endParaRPr lang="en-US" sz="2400" dirty="0"/>
          </a:p>
          <a:p>
            <a:pPr marL="457200" lvl="0" indent="-457200">
              <a:buFont typeface="+mj-lt"/>
              <a:buAutoNum type="alphaLcPeriod"/>
            </a:pPr>
            <a:r>
              <a:rPr lang="id-ID" sz="2400" dirty="0"/>
              <a:t>pendidikan;</a:t>
            </a:r>
            <a:endParaRPr lang="en-US" sz="2400" dirty="0"/>
          </a:p>
          <a:p>
            <a:pPr marL="457200" lvl="0" indent="-457200">
              <a:buFont typeface="+mj-lt"/>
              <a:buAutoNum type="alphaLcPeriod"/>
            </a:pPr>
            <a:r>
              <a:rPr lang="id-ID" sz="2400" dirty="0"/>
              <a:t>k</a:t>
            </a:r>
            <a:r>
              <a:rPr lang="en-GB" sz="2400" dirty="0" err="1"/>
              <a:t>esehatan</a:t>
            </a:r>
            <a:r>
              <a:rPr lang="id-ID" sz="2400" dirty="0"/>
              <a:t>;</a:t>
            </a:r>
            <a:endParaRPr lang="en-US" sz="2400" dirty="0"/>
          </a:p>
          <a:p>
            <a:pPr marL="457200" lvl="0" indent="-457200">
              <a:buFont typeface="+mj-lt"/>
              <a:buAutoNum type="alphaLcPeriod"/>
            </a:pPr>
            <a:r>
              <a:rPr lang="id-ID" sz="2400" dirty="0"/>
              <a:t>ekonomi;</a:t>
            </a:r>
            <a:endParaRPr lang="en-US" sz="2400" dirty="0"/>
          </a:p>
          <a:p>
            <a:pPr marL="457200" lvl="0" indent="-457200">
              <a:buFont typeface="+mj-lt"/>
              <a:buAutoNum type="alphaLcPeriod"/>
            </a:pPr>
            <a:r>
              <a:rPr lang="id-ID" sz="2400" dirty="0"/>
              <a:t>penanggulangan kemiskinan; dan</a:t>
            </a:r>
            <a:endParaRPr lang="en-US" sz="2400" dirty="0"/>
          </a:p>
          <a:p>
            <a:pPr marL="457200" indent="-457200">
              <a:buFont typeface="+mj-lt"/>
              <a:buAutoNum type="alphaLcPeriod"/>
            </a:pPr>
            <a:r>
              <a:rPr lang="id-ID" sz="2400" dirty="0"/>
              <a:t>p</a:t>
            </a:r>
            <a:r>
              <a:rPr lang="en-GB" sz="2400" dirty="0" err="1"/>
              <a:t>eningkatan</a:t>
            </a:r>
            <a:r>
              <a:rPr lang="en-GB" sz="2400" dirty="0"/>
              <a:t> </a:t>
            </a:r>
            <a:r>
              <a:rPr lang="id-ID" sz="2400" dirty="0"/>
              <a:t>k</a:t>
            </a:r>
            <a:r>
              <a:rPr lang="en-GB" sz="2400" dirty="0" err="1"/>
              <a:t>apasitas</a:t>
            </a:r>
            <a:r>
              <a:rPr lang="en-GB" sz="2400" dirty="0"/>
              <a:t> </a:t>
            </a:r>
            <a:r>
              <a:rPr lang="id-ID" sz="2400" dirty="0"/>
              <a:t>m</a:t>
            </a:r>
            <a:r>
              <a:rPr lang="en-GB" sz="2400" dirty="0" err="1"/>
              <a:t>asyarakat</a:t>
            </a:r>
            <a:r>
              <a:rPr lang="id-ID" sz="2400" dirty="0"/>
              <a:t>.</a:t>
            </a:r>
            <a:endParaRPr lang="en-US" sz="2400" dirty="0"/>
          </a:p>
        </p:txBody>
      </p:sp>
      <p:sp>
        <p:nvSpPr>
          <p:cNvPr id="3" name="Rectangle 2"/>
          <p:cNvSpPr/>
          <p:nvPr/>
        </p:nvSpPr>
        <p:spPr>
          <a:xfrm>
            <a:off x="395536" y="2044006"/>
            <a:ext cx="2095445" cy="461665"/>
          </a:xfrm>
          <a:prstGeom prst="rect">
            <a:avLst/>
          </a:prstGeom>
        </p:spPr>
        <p:txBody>
          <a:bodyPr wrap="none">
            <a:spAutoFit/>
          </a:bodyPr>
          <a:lstStyle/>
          <a:p>
            <a:r>
              <a:rPr lang="id-ID" sz="2400" dirty="0"/>
              <a:t>meliputi aspek:</a:t>
            </a:r>
            <a:endParaRPr lang="en-US" sz="2400" dirty="0"/>
          </a:p>
        </p:txBody>
      </p:sp>
    </p:spTree>
    <p:extLst>
      <p:ext uri="{BB962C8B-B14F-4D97-AF65-F5344CB8AC3E}">
        <p14:creationId xmlns:p14="http://schemas.microsoft.com/office/powerpoint/2010/main" val="3009766832"/>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1438" y="2989542"/>
            <a:ext cx="2500298" cy="1511028"/>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d-ID" dirty="0" smtClean="0"/>
              <a:t>Bidang: KEMASYARAKATAN</a:t>
            </a:r>
            <a:endParaRPr lang="id-ID" dirty="0"/>
          </a:p>
        </p:txBody>
      </p:sp>
      <p:sp>
        <p:nvSpPr>
          <p:cNvPr id="6" name="Rectangle 5"/>
          <p:cNvSpPr/>
          <p:nvPr/>
        </p:nvSpPr>
        <p:spPr>
          <a:xfrm>
            <a:off x="2987824" y="1709358"/>
            <a:ext cx="2084242" cy="648072"/>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A. </a:t>
            </a:r>
            <a:r>
              <a:rPr lang="id-ID" sz="1600" b="1" dirty="0" smtClean="0">
                <a:hlinkClick r:id="rId2" action="ppaction://hlinkfile"/>
              </a:rPr>
              <a:t>PARTISIPASI</a:t>
            </a:r>
            <a:r>
              <a:rPr lang="id-ID" sz="1600" b="1" dirty="0" smtClean="0"/>
              <a:t> MASY</a:t>
            </a:r>
            <a:r>
              <a:rPr lang="en-US" sz="1600" b="1" dirty="0" smtClean="0"/>
              <a:t> </a:t>
            </a:r>
          </a:p>
          <a:p>
            <a:r>
              <a:rPr lang="en-US" sz="1600" dirty="0" smtClean="0"/>
              <a:t>     </a:t>
            </a:r>
            <a:r>
              <a:rPr lang="id-ID" sz="1600" dirty="0" smtClean="0"/>
              <a:t>= </a:t>
            </a:r>
            <a:r>
              <a:rPr lang="id-ID" sz="1600" dirty="0"/>
              <a:t>4</a:t>
            </a:r>
            <a:r>
              <a:rPr lang="id-ID" sz="1600" dirty="0" smtClean="0"/>
              <a:t> INDIKATOR</a:t>
            </a:r>
            <a:endParaRPr lang="id-ID" sz="1600" dirty="0"/>
          </a:p>
        </p:txBody>
      </p:sp>
      <p:sp>
        <p:nvSpPr>
          <p:cNvPr id="7" name="Rectangle 6">
            <a:hlinkClick r:id="rId2" action="ppaction://hlinkfile"/>
          </p:cNvPr>
          <p:cNvSpPr/>
          <p:nvPr/>
        </p:nvSpPr>
        <p:spPr>
          <a:xfrm>
            <a:off x="2987824" y="3321226"/>
            <a:ext cx="2012804" cy="864096"/>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B. </a:t>
            </a:r>
            <a:r>
              <a:rPr lang="id-ID" sz="1600" b="1" dirty="0" smtClean="0"/>
              <a:t>LEMBAGA KEMASYARAKATAN </a:t>
            </a:r>
            <a:r>
              <a:rPr lang="en-US" sz="1600" b="1" dirty="0" smtClean="0"/>
              <a:t>  </a:t>
            </a:r>
          </a:p>
          <a:p>
            <a:r>
              <a:rPr lang="en-US" sz="1600" b="1" dirty="0" smtClean="0"/>
              <a:t>    </a:t>
            </a:r>
            <a:r>
              <a:rPr lang="id-ID" sz="1600" dirty="0" smtClean="0"/>
              <a:t>= 10 INDIKATOR</a:t>
            </a:r>
            <a:endParaRPr lang="en-US" sz="1600" dirty="0" smtClean="0"/>
          </a:p>
        </p:txBody>
      </p:sp>
      <p:sp>
        <p:nvSpPr>
          <p:cNvPr id="9" name="Rounded Rectangle 8"/>
          <p:cNvSpPr/>
          <p:nvPr/>
        </p:nvSpPr>
        <p:spPr>
          <a:xfrm>
            <a:off x="5652120" y="1329027"/>
            <a:ext cx="1584176" cy="1099841"/>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Indikator: Swadaya masy utk Pembangunan Sarana Prasarana Desa 2 Tahun terakhir</a:t>
            </a:r>
            <a:endParaRPr lang="id-ID" sz="1200" dirty="0"/>
          </a:p>
        </p:txBody>
      </p:sp>
      <p:sp>
        <p:nvSpPr>
          <p:cNvPr id="10" name="Rounded Rectangle 9"/>
          <p:cNvSpPr/>
          <p:nvPr/>
        </p:nvSpPr>
        <p:spPr>
          <a:xfrm>
            <a:off x="5652120" y="2498004"/>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id-ID" sz="1200" dirty="0" smtClean="0"/>
              <a:t>Gotong Royong Penduduk Desa 2 Tahun terakhir</a:t>
            </a:r>
            <a:endParaRPr lang="id-ID" sz="1200" dirty="0"/>
          </a:p>
        </p:txBody>
      </p:sp>
      <p:sp>
        <p:nvSpPr>
          <p:cNvPr id="11" name="Rounded Rectangle 10"/>
          <p:cNvSpPr/>
          <p:nvPr/>
        </p:nvSpPr>
        <p:spPr>
          <a:xfrm>
            <a:off x="7452320" y="1384492"/>
            <a:ext cx="1584176" cy="99680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a:t>
            </a:r>
            <a:r>
              <a:rPr lang="en-US" sz="1200" dirty="0" smtClean="0"/>
              <a:t>P</a:t>
            </a:r>
            <a:r>
              <a:rPr lang="id-ID" sz="1200" dirty="0" smtClean="0"/>
              <a:t>ARTISIPASI PENDANAAN MASY (ADA/TDK?)</a:t>
            </a:r>
            <a:endParaRPr lang="id-ID" sz="1200" dirty="0"/>
          </a:p>
        </p:txBody>
      </p:sp>
      <p:sp>
        <p:nvSpPr>
          <p:cNvPr id="12" name="Rounded Rectangle 11"/>
          <p:cNvSpPr/>
          <p:nvPr/>
        </p:nvSpPr>
        <p:spPr>
          <a:xfrm>
            <a:off x="7452320" y="2486362"/>
            <a:ext cx="1584176" cy="824654"/>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smtClean="0"/>
              <a:t>A</a:t>
            </a:r>
            <a:r>
              <a:rPr lang="id-ID" sz="1200" dirty="0" smtClean="0"/>
              <a:t>KTIFITAS GOTONG ROYONG PENDUDUK (ADA/TDK?)</a:t>
            </a:r>
            <a:endParaRPr lang="id-ID" sz="1200" dirty="0"/>
          </a:p>
        </p:txBody>
      </p:sp>
      <p:cxnSp>
        <p:nvCxnSpPr>
          <p:cNvPr id="13" name="Elbow Connector 12"/>
          <p:cNvCxnSpPr>
            <a:stCxn id="5" idx="6"/>
            <a:endCxn id="6" idx="1"/>
          </p:cNvCxnSpPr>
          <p:nvPr/>
        </p:nvCxnSpPr>
        <p:spPr>
          <a:xfrm flipV="1">
            <a:off x="2571736" y="2033394"/>
            <a:ext cx="416088" cy="1711662"/>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5" idx="6"/>
            <a:endCxn id="7" idx="1"/>
          </p:cNvCxnSpPr>
          <p:nvPr/>
        </p:nvCxnSpPr>
        <p:spPr>
          <a:xfrm>
            <a:off x="2571736" y="3745056"/>
            <a:ext cx="416088" cy="8218"/>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hlinkClick r:id="rId2" action="ppaction://hlinkfile"/>
          </p:cNvPr>
          <p:cNvSpPr/>
          <p:nvPr/>
        </p:nvSpPr>
        <p:spPr>
          <a:xfrm>
            <a:off x="2987824" y="5286388"/>
            <a:ext cx="1941366" cy="648072"/>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C. </a:t>
            </a:r>
            <a:r>
              <a:rPr lang="id-ID" sz="1600" b="1" dirty="0" smtClean="0"/>
              <a:t>PKK </a:t>
            </a:r>
            <a:endParaRPr lang="en-US" sz="1600" b="1" dirty="0" smtClean="0"/>
          </a:p>
          <a:p>
            <a:pPr marL="176213" indent="-176213"/>
            <a:r>
              <a:rPr lang="en-US" sz="1600" dirty="0" smtClean="0"/>
              <a:t>     </a:t>
            </a:r>
            <a:r>
              <a:rPr lang="id-ID" sz="1600" dirty="0" smtClean="0"/>
              <a:t>= 3 INDIKATOR </a:t>
            </a:r>
            <a:endParaRPr lang="id-ID" sz="1600" dirty="0"/>
          </a:p>
        </p:txBody>
      </p:sp>
      <p:sp>
        <p:nvSpPr>
          <p:cNvPr id="34" name="Title 1"/>
          <p:cNvSpPr>
            <a:spLocks noGrp="1"/>
          </p:cNvSpPr>
          <p:nvPr>
            <p:ph type="title"/>
          </p:nvPr>
        </p:nvSpPr>
        <p:spPr>
          <a:xfrm>
            <a:off x="467544" y="145150"/>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35" name="TextBox 34"/>
          <p:cNvSpPr txBox="1"/>
          <p:nvPr/>
        </p:nvSpPr>
        <p:spPr>
          <a:xfrm>
            <a:off x="3251573" y="814312"/>
            <a:ext cx="833883" cy="400110"/>
          </a:xfrm>
          <a:prstGeom prst="rect">
            <a:avLst/>
          </a:prstGeom>
          <a:noFill/>
        </p:spPr>
        <p:txBody>
          <a:bodyPr wrap="none" rtlCol="0">
            <a:spAutoFit/>
          </a:bodyPr>
          <a:lstStyle/>
          <a:p>
            <a:r>
              <a:rPr lang="en-US" sz="2000" b="1" dirty="0" err="1" smtClean="0"/>
              <a:t>Aspek</a:t>
            </a:r>
            <a:endParaRPr lang="en-US" b="1" dirty="0"/>
          </a:p>
        </p:txBody>
      </p:sp>
      <p:sp>
        <p:nvSpPr>
          <p:cNvPr id="36" name="TextBox 35"/>
          <p:cNvSpPr txBox="1"/>
          <p:nvPr/>
        </p:nvSpPr>
        <p:spPr>
          <a:xfrm>
            <a:off x="5537589" y="814312"/>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7" name="TextBox 36"/>
          <p:cNvSpPr txBox="1"/>
          <p:nvPr/>
        </p:nvSpPr>
        <p:spPr>
          <a:xfrm>
            <a:off x="7143768" y="814312"/>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cxnSp>
        <p:nvCxnSpPr>
          <p:cNvPr id="69" name="Elbow Connector 68"/>
          <p:cNvCxnSpPr>
            <a:stCxn id="6" idx="3"/>
          </p:cNvCxnSpPr>
          <p:nvPr/>
        </p:nvCxnSpPr>
        <p:spPr>
          <a:xfrm flipV="1">
            <a:off x="5072066" y="2000240"/>
            <a:ext cx="571504" cy="3315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6" idx="3"/>
            <a:endCxn id="10" idx="1"/>
          </p:cNvCxnSpPr>
          <p:nvPr/>
        </p:nvCxnSpPr>
        <p:spPr>
          <a:xfrm>
            <a:off x="5072066" y="2033394"/>
            <a:ext cx="580054" cy="86065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2" name="Rounded Rectangle 71"/>
          <p:cNvSpPr/>
          <p:nvPr/>
        </p:nvSpPr>
        <p:spPr>
          <a:xfrm>
            <a:off x="5643570" y="3363738"/>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Organisasi</a:t>
            </a:r>
            <a:r>
              <a:rPr lang="en-US" sz="1200" dirty="0" smtClean="0"/>
              <a:t> </a:t>
            </a:r>
            <a:r>
              <a:rPr lang="en-US" sz="1200" dirty="0" err="1" smtClean="0"/>
              <a:t>Pemuda</a:t>
            </a:r>
            <a:endParaRPr lang="id-ID" sz="1200" dirty="0"/>
          </a:p>
        </p:txBody>
      </p:sp>
      <p:sp>
        <p:nvSpPr>
          <p:cNvPr id="73" name="Rounded Rectangle 72"/>
          <p:cNvSpPr/>
          <p:nvPr/>
        </p:nvSpPr>
        <p:spPr>
          <a:xfrm>
            <a:off x="5643570" y="4248188"/>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Organisasi</a:t>
            </a:r>
            <a:r>
              <a:rPr lang="en-US" sz="1200" dirty="0" smtClean="0"/>
              <a:t> </a:t>
            </a:r>
            <a:r>
              <a:rPr lang="en-US" sz="1200" dirty="0" err="1" smtClean="0"/>
              <a:t>Olahraga</a:t>
            </a:r>
            <a:endParaRPr lang="id-ID" sz="1200" dirty="0"/>
          </a:p>
        </p:txBody>
      </p:sp>
      <p:sp>
        <p:nvSpPr>
          <p:cNvPr id="74" name="Rounded Rectangle 73"/>
          <p:cNvSpPr/>
          <p:nvPr/>
        </p:nvSpPr>
        <p:spPr>
          <a:xfrm>
            <a:off x="7429520" y="4175982"/>
            <a:ext cx="1584176" cy="824654"/>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smtClean="0"/>
              <a:t>A</a:t>
            </a:r>
            <a:r>
              <a:rPr lang="id-ID" sz="1200" dirty="0" smtClean="0"/>
              <a:t>KTIFITAS </a:t>
            </a:r>
            <a:r>
              <a:rPr lang="en-US" sz="1200" dirty="0" err="1" smtClean="0"/>
              <a:t>Organisasi</a:t>
            </a:r>
            <a:r>
              <a:rPr lang="en-US" sz="1200" dirty="0" smtClean="0"/>
              <a:t> </a:t>
            </a:r>
            <a:r>
              <a:rPr lang="en-US" sz="1200" dirty="0" err="1" smtClean="0"/>
              <a:t>Olahraga</a:t>
            </a:r>
            <a:r>
              <a:rPr lang="en-US" sz="1200" dirty="0" smtClean="0"/>
              <a:t> </a:t>
            </a:r>
            <a:r>
              <a:rPr lang="id-ID" sz="1200" dirty="0" smtClean="0"/>
              <a:t>(ADA/TDK?)</a:t>
            </a:r>
            <a:endParaRPr lang="id-ID" sz="1200" dirty="0"/>
          </a:p>
        </p:txBody>
      </p:sp>
      <p:sp>
        <p:nvSpPr>
          <p:cNvPr id="75" name="Rounded Rectangle 74"/>
          <p:cNvSpPr/>
          <p:nvPr/>
        </p:nvSpPr>
        <p:spPr>
          <a:xfrm>
            <a:off x="5643570" y="5214950"/>
            <a:ext cx="1584176" cy="642942"/>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Lembaga</a:t>
            </a:r>
            <a:r>
              <a:rPr lang="en-US" sz="1200" dirty="0" smtClean="0"/>
              <a:t> PKK</a:t>
            </a:r>
            <a:endParaRPr lang="id-ID" sz="1200" dirty="0"/>
          </a:p>
        </p:txBody>
      </p:sp>
      <p:sp>
        <p:nvSpPr>
          <p:cNvPr id="76" name="Rounded Rectangle 75"/>
          <p:cNvSpPr/>
          <p:nvPr/>
        </p:nvSpPr>
        <p:spPr>
          <a:xfrm>
            <a:off x="5643570" y="5929330"/>
            <a:ext cx="1584176" cy="642942"/>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Organisasi</a:t>
            </a:r>
            <a:r>
              <a:rPr lang="en-US" sz="1200" dirty="0" smtClean="0"/>
              <a:t> PKK</a:t>
            </a:r>
            <a:endParaRPr lang="id-ID" sz="1200" dirty="0"/>
          </a:p>
        </p:txBody>
      </p:sp>
      <p:sp>
        <p:nvSpPr>
          <p:cNvPr id="77" name="Rounded Rectangle 76"/>
          <p:cNvSpPr/>
          <p:nvPr/>
        </p:nvSpPr>
        <p:spPr>
          <a:xfrm>
            <a:off x="7429520" y="5929330"/>
            <a:ext cx="1584176" cy="714380"/>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Kelengkapan</a:t>
            </a:r>
            <a:r>
              <a:rPr lang="en-US" sz="1200" dirty="0" smtClean="0"/>
              <a:t> </a:t>
            </a:r>
            <a:r>
              <a:rPr lang="en-US" sz="1200" dirty="0" err="1" smtClean="0"/>
              <a:t>Kelompok</a:t>
            </a:r>
            <a:r>
              <a:rPr lang="en-US" sz="1200" dirty="0" smtClean="0"/>
              <a:t> </a:t>
            </a:r>
            <a:r>
              <a:rPr lang="en-US" sz="1200" dirty="0" err="1" smtClean="0"/>
              <a:t>Kerja</a:t>
            </a:r>
            <a:r>
              <a:rPr lang="en-US" sz="1200" dirty="0" smtClean="0"/>
              <a:t> (</a:t>
            </a:r>
            <a:r>
              <a:rPr lang="en-US" sz="1200" dirty="0" err="1" smtClean="0"/>
              <a:t>Ada</a:t>
            </a:r>
            <a:r>
              <a:rPr lang="en-US" sz="1200" dirty="0" smtClean="0"/>
              <a:t>/</a:t>
            </a:r>
            <a:r>
              <a:rPr lang="en-US" sz="1200" dirty="0" err="1" smtClean="0"/>
              <a:t>Tidak</a:t>
            </a:r>
            <a:r>
              <a:rPr lang="en-US" sz="1200" dirty="0" smtClean="0"/>
              <a:t>)</a:t>
            </a:r>
            <a:endParaRPr lang="id-ID" sz="1200" dirty="0"/>
          </a:p>
        </p:txBody>
      </p:sp>
      <p:sp>
        <p:nvSpPr>
          <p:cNvPr id="78" name="Rounded Rectangle 77"/>
          <p:cNvSpPr/>
          <p:nvPr/>
        </p:nvSpPr>
        <p:spPr>
          <a:xfrm>
            <a:off x="7414772" y="5158260"/>
            <a:ext cx="1584176" cy="642942"/>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Keberadaan</a:t>
            </a:r>
            <a:r>
              <a:rPr lang="en-US" sz="1200" dirty="0" smtClean="0"/>
              <a:t> PKK (</a:t>
            </a:r>
            <a:r>
              <a:rPr lang="en-US" sz="1200" dirty="0" err="1" smtClean="0"/>
              <a:t>Ada</a:t>
            </a:r>
            <a:r>
              <a:rPr lang="en-US" sz="1200" dirty="0" smtClean="0"/>
              <a:t>/</a:t>
            </a:r>
            <a:r>
              <a:rPr lang="en-US" sz="1200" dirty="0" err="1" smtClean="0"/>
              <a:t>Tidak</a:t>
            </a:r>
            <a:r>
              <a:rPr lang="en-US" sz="1200" dirty="0" smtClean="0"/>
              <a:t>)</a:t>
            </a:r>
            <a:endParaRPr lang="id-ID" sz="1200" dirty="0"/>
          </a:p>
        </p:txBody>
      </p:sp>
      <p:cxnSp>
        <p:nvCxnSpPr>
          <p:cNvPr id="80" name="Elbow Connector 79"/>
          <p:cNvCxnSpPr>
            <a:stCxn id="9" idx="3"/>
            <a:endCxn id="11" idx="1"/>
          </p:cNvCxnSpPr>
          <p:nvPr/>
        </p:nvCxnSpPr>
        <p:spPr>
          <a:xfrm>
            <a:off x="7236296" y="1878948"/>
            <a:ext cx="216024" cy="394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Elbow Connector 85"/>
          <p:cNvCxnSpPr>
            <a:stCxn id="10" idx="3"/>
            <a:endCxn id="12" idx="1"/>
          </p:cNvCxnSpPr>
          <p:nvPr/>
        </p:nvCxnSpPr>
        <p:spPr>
          <a:xfrm>
            <a:off x="7236296" y="2894048"/>
            <a:ext cx="216024" cy="464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9" name="Elbow Connector 88"/>
          <p:cNvCxnSpPr>
            <a:stCxn id="5" idx="6"/>
            <a:endCxn id="33" idx="1"/>
          </p:cNvCxnSpPr>
          <p:nvPr/>
        </p:nvCxnSpPr>
        <p:spPr>
          <a:xfrm>
            <a:off x="2571736" y="3745056"/>
            <a:ext cx="416088" cy="186536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7" idx="3"/>
            <a:endCxn id="72" idx="1"/>
          </p:cNvCxnSpPr>
          <p:nvPr/>
        </p:nvCxnSpPr>
        <p:spPr>
          <a:xfrm>
            <a:off x="5000628" y="3753274"/>
            <a:ext cx="642942" cy="650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Elbow Connector 94"/>
          <p:cNvCxnSpPr>
            <a:stCxn id="7" idx="3"/>
            <a:endCxn id="73" idx="1"/>
          </p:cNvCxnSpPr>
          <p:nvPr/>
        </p:nvCxnSpPr>
        <p:spPr>
          <a:xfrm>
            <a:off x="5000628" y="3753274"/>
            <a:ext cx="642942" cy="89095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 name="Elbow Connector 107"/>
          <p:cNvCxnSpPr>
            <a:stCxn id="33" idx="3"/>
            <a:endCxn id="75" idx="1"/>
          </p:cNvCxnSpPr>
          <p:nvPr/>
        </p:nvCxnSpPr>
        <p:spPr>
          <a:xfrm flipV="1">
            <a:off x="4929190" y="5536421"/>
            <a:ext cx="714380" cy="7400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33" idx="3"/>
            <a:endCxn id="76" idx="1"/>
          </p:cNvCxnSpPr>
          <p:nvPr/>
        </p:nvCxnSpPr>
        <p:spPr>
          <a:xfrm>
            <a:off x="4929190" y="5610424"/>
            <a:ext cx="714380" cy="64037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2" name="Elbow Connector 111"/>
          <p:cNvCxnSpPr>
            <a:stCxn id="73" idx="3"/>
            <a:endCxn id="74" idx="1"/>
          </p:cNvCxnSpPr>
          <p:nvPr/>
        </p:nvCxnSpPr>
        <p:spPr>
          <a:xfrm flipV="1">
            <a:off x="7227746" y="4588309"/>
            <a:ext cx="201774" cy="5592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4" name="Elbow Connector 113"/>
          <p:cNvCxnSpPr>
            <a:stCxn id="75" idx="3"/>
            <a:endCxn id="78" idx="1"/>
          </p:cNvCxnSpPr>
          <p:nvPr/>
        </p:nvCxnSpPr>
        <p:spPr>
          <a:xfrm flipV="1">
            <a:off x="7227746" y="5479731"/>
            <a:ext cx="187026" cy="5669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6" name="Elbow Connector 115"/>
          <p:cNvCxnSpPr>
            <a:stCxn id="76" idx="3"/>
            <a:endCxn id="77" idx="1"/>
          </p:cNvCxnSpPr>
          <p:nvPr/>
        </p:nvCxnSpPr>
        <p:spPr>
          <a:xfrm>
            <a:off x="7227746" y="6250801"/>
            <a:ext cx="201774" cy="3571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882862"/>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1456" y="2775228"/>
            <a:ext cx="2591718" cy="1439590"/>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d-ID" sz="1700" dirty="0" smtClean="0"/>
              <a:t>Bidang: KEMASYARAKATAN</a:t>
            </a:r>
            <a:endParaRPr lang="id-ID" sz="1700" dirty="0"/>
          </a:p>
        </p:txBody>
      </p:sp>
      <p:sp>
        <p:nvSpPr>
          <p:cNvPr id="8" name="Rectangle 7">
            <a:hlinkClick r:id="rId2" action="ppaction://hlinkfile"/>
          </p:cNvPr>
          <p:cNvSpPr/>
          <p:nvPr/>
        </p:nvSpPr>
        <p:spPr>
          <a:xfrm>
            <a:off x="2987824" y="1500174"/>
            <a:ext cx="2012804" cy="862386"/>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6538" indent="-236538">
              <a:buAutoNum type="alphaUcPeriod" startAt="4"/>
            </a:pPr>
            <a:r>
              <a:rPr lang="en-US" sz="1600" b="1" dirty="0" smtClean="0"/>
              <a:t>K</a:t>
            </a:r>
            <a:r>
              <a:rPr lang="id-ID" sz="1600" b="1" dirty="0" smtClean="0"/>
              <a:t>EAMANAN DAN KETERTIBAN </a:t>
            </a:r>
            <a:endParaRPr lang="en-US" sz="1600" b="1" dirty="0" smtClean="0"/>
          </a:p>
          <a:p>
            <a:pPr marL="342900" indent="-342900"/>
            <a:r>
              <a:rPr lang="en-US" sz="1600" dirty="0" smtClean="0"/>
              <a:t>       </a:t>
            </a:r>
            <a:r>
              <a:rPr lang="id-ID" sz="1600" dirty="0" smtClean="0"/>
              <a:t>= 12 INDIKATOR</a:t>
            </a:r>
            <a:endParaRPr lang="id-ID" sz="1600" dirty="0"/>
          </a:p>
        </p:txBody>
      </p:sp>
      <p:sp>
        <p:nvSpPr>
          <p:cNvPr id="9" name="Rounded Rectangle 8"/>
          <p:cNvSpPr/>
          <p:nvPr/>
        </p:nvSpPr>
        <p:spPr>
          <a:xfrm>
            <a:off x="5652120" y="1357298"/>
            <a:ext cx="1584176" cy="1099841"/>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Indikator: </a:t>
            </a:r>
            <a:r>
              <a:rPr lang="en-US" sz="1200" dirty="0" err="1" smtClean="0"/>
              <a:t>Pengamanan</a:t>
            </a:r>
            <a:r>
              <a:rPr lang="en-US" sz="1200" dirty="0" smtClean="0"/>
              <a:t> </a:t>
            </a:r>
            <a:r>
              <a:rPr lang="en-US" sz="1200" dirty="0" err="1" smtClean="0"/>
              <a:t>Lingkungan</a:t>
            </a:r>
            <a:r>
              <a:rPr lang="en-US" sz="1200" dirty="0" smtClean="0"/>
              <a:t> </a:t>
            </a:r>
            <a:r>
              <a:rPr lang="en-US" sz="1200" dirty="0" err="1" smtClean="0"/>
              <a:t>dan</a:t>
            </a:r>
            <a:r>
              <a:rPr lang="en-US" sz="1200" dirty="0" smtClean="0"/>
              <a:t> </a:t>
            </a:r>
            <a:r>
              <a:rPr lang="en-US" sz="1200" dirty="0" err="1" smtClean="0"/>
              <a:t>Manusia</a:t>
            </a:r>
            <a:endParaRPr lang="id-ID" sz="1200" dirty="0"/>
          </a:p>
        </p:txBody>
      </p:sp>
      <p:sp>
        <p:nvSpPr>
          <p:cNvPr id="10" name="Rounded Rectangle 9"/>
          <p:cNvSpPr/>
          <p:nvPr/>
        </p:nvSpPr>
        <p:spPr>
          <a:xfrm>
            <a:off x="5652120" y="2643182"/>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Perkelahian</a:t>
            </a:r>
            <a:endParaRPr lang="id-ID" sz="1200" dirty="0"/>
          </a:p>
        </p:txBody>
      </p:sp>
      <p:sp>
        <p:nvSpPr>
          <p:cNvPr id="11" name="Rounded Rectangle 10"/>
          <p:cNvSpPr/>
          <p:nvPr/>
        </p:nvSpPr>
        <p:spPr>
          <a:xfrm>
            <a:off x="7452320" y="1389096"/>
            <a:ext cx="1584176" cy="104207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a:t>
            </a:r>
            <a:r>
              <a:rPr lang="en-US" sz="1200" dirty="0" err="1" smtClean="0"/>
              <a:t>Kerjasana</a:t>
            </a:r>
            <a:r>
              <a:rPr lang="en-US" sz="1200" dirty="0" smtClean="0"/>
              <a:t> </a:t>
            </a:r>
            <a:r>
              <a:rPr lang="en-US" sz="1200" dirty="0" err="1" smtClean="0"/>
              <a:t>Pelestarian</a:t>
            </a:r>
            <a:r>
              <a:rPr lang="en-US" sz="1200" dirty="0" smtClean="0"/>
              <a:t> </a:t>
            </a:r>
            <a:r>
              <a:rPr lang="en-US" sz="1200" dirty="0" err="1" smtClean="0"/>
              <a:t>Lingkungan</a:t>
            </a:r>
            <a:r>
              <a:rPr lang="en-US" sz="1200" dirty="0" smtClean="0"/>
              <a:t> </a:t>
            </a:r>
            <a:r>
              <a:rPr lang="id-ID" sz="1200" dirty="0" smtClean="0"/>
              <a:t>(ADA/TDK?)</a:t>
            </a:r>
            <a:endParaRPr lang="id-ID" sz="1200" dirty="0"/>
          </a:p>
        </p:txBody>
      </p:sp>
      <p:sp>
        <p:nvSpPr>
          <p:cNvPr id="12" name="Rounded Rectangle 11"/>
          <p:cNvSpPr/>
          <p:nvPr/>
        </p:nvSpPr>
        <p:spPr>
          <a:xfrm>
            <a:off x="7452320" y="2512752"/>
            <a:ext cx="1584176" cy="104295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Kasus</a:t>
            </a:r>
            <a:r>
              <a:rPr lang="en-US" sz="1200" dirty="0" smtClean="0"/>
              <a:t> </a:t>
            </a:r>
            <a:r>
              <a:rPr lang="en-US" sz="1200" dirty="0" err="1" smtClean="0"/>
              <a:t>Perkelahian</a:t>
            </a:r>
            <a:r>
              <a:rPr lang="en-US" sz="1200" dirty="0" smtClean="0"/>
              <a:t> yang </a:t>
            </a:r>
            <a:r>
              <a:rPr lang="en-US" sz="1200" dirty="0" err="1" smtClean="0"/>
              <a:t>menimbulkan</a:t>
            </a:r>
            <a:r>
              <a:rPr lang="en-US" sz="1200" dirty="0" smtClean="0"/>
              <a:t> </a:t>
            </a:r>
            <a:r>
              <a:rPr lang="en-US" sz="1200" dirty="0" err="1" smtClean="0"/>
              <a:t>korban</a:t>
            </a:r>
            <a:r>
              <a:rPr lang="en-US" sz="1200" dirty="0" smtClean="0"/>
              <a:t> 2 </a:t>
            </a:r>
            <a:r>
              <a:rPr lang="en-US" sz="1200" dirty="0" err="1" smtClean="0"/>
              <a:t>tahun</a:t>
            </a:r>
            <a:r>
              <a:rPr lang="en-US" sz="1200" dirty="0" smtClean="0"/>
              <a:t> </a:t>
            </a:r>
            <a:r>
              <a:rPr lang="en-US" sz="1200" dirty="0" err="1" smtClean="0"/>
              <a:t>terakhir</a:t>
            </a:r>
            <a:r>
              <a:rPr lang="en-US" sz="1200" dirty="0" smtClean="0"/>
              <a:t> </a:t>
            </a:r>
            <a:r>
              <a:rPr lang="id-ID" sz="1200" dirty="0" smtClean="0"/>
              <a:t>(ADA/TDK?)</a:t>
            </a:r>
            <a:endParaRPr lang="id-ID" sz="1200" dirty="0"/>
          </a:p>
        </p:txBody>
      </p:sp>
      <p:cxnSp>
        <p:nvCxnSpPr>
          <p:cNvPr id="15" name="Elbow Connector 14"/>
          <p:cNvCxnSpPr>
            <a:stCxn id="5" idx="6"/>
            <a:endCxn id="8" idx="1"/>
          </p:cNvCxnSpPr>
          <p:nvPr/>
        </p:nvCxnSpPr>
        <p:spPr>
          <a:xfrm flipV="1">
            <a:off x="2643174" y="1931367"/>
            <a:ext cx="344650" cy="1563656"/>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9" idx="3"/>
            <a:endCxn id="11" idx="1"/>
          </p:cNvCxnSpPr>
          <p:nvPr/>
        </p:nvCxnSpPr>
        <p:spPr>
          <a:xfrm>
            <a:off x="7236296" y="1907219"/>
            <a:ext cx="216024" cy="2914"/>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0" idx="3"/>
            <a:endCxn id="12" idx="1"/>
          </p:cNvCxnSpPr>
          <p:nvPr/>
        </p:nvCxnSpPr>
        <p:spPr>
          <a:xfrm flipV="1">
            <a:off x="7236296" y="3034231"/>
            <a:ext cx="216024" cy="4995"/>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a:hlinkClick r:id="rId2" action="ppaction://hlinkfile"/>
          </p:cNvPr>
          <p:cNvSpPr/>
          <p:nvPr/>
        </p:nvSpPr>
        <p:spPr>
          <a:xfrm>
            <a:off x="2987824" y="3709052"/>
            <a:ext cx="1941366" cy="791518"/>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E. </a:t>
            </a:r>
            <a:r>
              <a:rPr lang="en-US" sz="1600" b="1" dirty="0" smtClean="0"/>
              <a:t>P</a:t>
            </a:r>
            <a:r>
              <a:rPr lang="id-ID" sz="1600" b="1" dirty="0" smtClean="0"/>
              <a:t>ENDIDIKAN </a:t>
            </a:r>
            <a:endParaRPr lang="en-US" sz="1600" b="1" dirty="0" smtClean="0"/>
          </a:p>
          <a:p>
            <a:r>
              <a:rPr lang="en-US" sz="1600" dirty="0" smtClean="0"/>
              <a:t>     </a:t>
            </a:r>
            <a:r>
              <a:rPr lang="id-ID" sz="1600" dirty="0" smtClean="0"/>
              <a:t>= 3 INDIKATOR</a:t>
            </a:r>
            <a:endParaRPr lang="id-ID" sz="1600" dirty="0"/>
          </a:p>
        </p:txBody>
      </p:sp>
      <p:sp>
        <p:nvSpPr>
          <p:cNvPr id="24" name="Rectangle 23">
            <a:hlinkClick r:id="rId2" action="ppaction://hlinkfile"/>
          </p:cNvPr>
          <p:cNvSpPr/>
          <p:nvPr/>
        </p:nvSpPr>
        <p:spPr>
          <a:xfrm>
            <a:off x="2987824" y="5143512"/>
            <a:ext cx="1941366" cy="790378"/>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F. </a:t>
            </a:r>
            <a:r>
              <a:rPr lang="en-US" sz="1600" b="1" dirty="0" smtClean="0"/>
              <a:t>K</a:t>
            </a:r>
            <a:r>
              <a:rPr lang="id-ID" sz="1600" b="1" dirty="0" smtClean="0"/>
              <a:t>ESEHATAN </a:t>
            </a:r>
            <a:endParaRPr lang="en-US" sz="1600" b="1" dirty="0" smtClean="0"/>
          </a:p>
          <a:p>
            <a:r>
              <a:rPr lang="en-US" sz="1600" dirty="0" smtClean="0"/>
              <a:t>    </a:t>
            </a:r>
            <a:r>
              <a:rPr lang="id-ID" sz="1600" dirty="0" smtClean="0"/>
              <a:t>= 5 INDIKATOR</a:t>
            </a:r>
            <a:endParaRPr lang="id-ID" sz="1600" dirty="0"/>
          </a:p>
        </p:txBody>
      </p:sp>
      <p:cxnSp>
        <p:nvCxnSpPr>
          <p:cNvPr id="28" name="Elbow Connector 27"/>
          <p:cNvCxnSpPr>
            <a:stCxn id="5" idx="6"/>
            <a:endCxn id="23" idx="1"/>
          </p:cNvCxnSpPr>
          <p:nvPr/>
        </p:nvCxnSpPr>
        <p:spPr>
          <a:xfrm>
            <a:off x="2643174" y="3495023"/>
            <a:ext cx="344650" cy="609788"/>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5" idx="6"/>
            <a:endCxn id="24" idx="1"/>
          </p:cNvCxnSpPr>
          <p:nvPr/>
        </p:nvCxnSpPr>
        <p:spPr>
          <a:xfrm>
            <a:off x="2643174" y="3495023"/>
            <a:ext cx="344650" cy="2043678"/>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itle 1"/>
          <p:cNvSpPr>
            <a:spLocks noGrp="1"/>
          </p:cNvSpPr>
          <p:nvPr>
            <p:ph type="title"/>
          </p:nvPr>
        </p:nvSpPr>
        <p:spPr>
          <a:xfrm>
            <a:off x="467544" y="145150"/>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35" name="TextBox 34"/>
          <p:cNvSpPr txBox="1"/>
          <p:nvPr/>
        </p:nvSpPr>
        <p:spPr>
          <a:xfrm>
            <a:off x="3251573" y="814312"/>
            <a:ext cx="833883" cy="400110"/>
          </a:xfrm>
          <a:prstGeom prst="rect">
            <a:avLst/>
          </a:prstGeom>
          <a:noFill/>
        </p:spPr>
        <p:txBody>
          <a:bodyPr wrap="none" rtlCol="0">
            <a:spAutoFit/>
          </a:bodyPr>
          <a:lstStyle/>
          <a:p>
            <a:r>
              <a:rPr lang="en-US" sz="2000" b="1" dirty="0" err="1" smtClean="0"/>
              <a:t>Aspek</a:t>
            </a:r>
            <a:endParaRPr lang="en-US" b="1" dirty="0"/>
          </a:p>
        </p:txBody>
      </p:sp>
      <p:sp>
        <p:nvSpPr>
          <p:cNvPr id="36" name="TextBox 35"/>
          <p:cNvSpPr txBox="1"/>
          <p:nvPr/>
        </p:nvSpPr>
        <p:spPr>
          <a:xfrm>
            <a:off x="5537589" y="814312"/>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7" name="TextBox 36"/>
          <p:cNvSpPr txBox="1"/>
          <p:nvPr/>
        </p:nvSpPr>
        <p:spPr>
          <a:xfrm>
            <a:off x="7143768" y="814312"/>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cxnSp>
        <p:nvCxnSpPr>
          <p:cNvPr id="52" name="Elbow Connector 51"/>
          <p:cNvCxnSpPr>
            <a:stCxn id="8" idx="3"/>
            <a:endCxn id="9" idx="1"/>
          </p:cNvCxnSpPr>
          <p:nvPr/>
        </p:nvCxnSpPr>
        <p:spPr>
          <a:xfrm flipV="1">
            <a:off x="5000628" y="1907219"/>
            <a:ext cx="651492" cy="241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8" idx="3"/>
            <a:endCxn id="10" idx="1"/>
          </p:cNvCxnSpPr>
          <p:nvPr/>
        </p:nvCxnSpPr>
        <p:spPr>
          <a:xfrm>
            <a:off x="5000628" y="1931367"/>
            <a:ext cx="651492" cy="110785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a:off x="5643570" y="3701422"/>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endParaRPr lang="en-US" sz="1200" dirty="0" smtClean="0"/>
          </a:p>
          <a:p>
            <a:pPr algn="ctr"/>
            <a:r>
              <a:rPr lang="en-US" sz="1200" dirty="0" err="1" smtClean="0"/>
              <a:t>Buta</a:t>
            </a:r>
            <a:r>
              <a:rPr lang="en-US" sz="1200" dirty="0" smtClean="0"/>
              <a:t> </a:t>
            </a:r>
            <a:r>
              <a:rPr lang="en-US" sz="1200" dirty="0" err="1" smtClean="0"/>
              <a:t>Hurup</a:t>
            </a:r>
            <a:endParaRPr lang="id-ID" sz="1200" dirty="0"/>
          </a:p>
        </p:txBody>
      </p:sp>
      <p:sp>
        <p:nvSpPr>
          <p:cNvPr id="57" name="Rounded Rectangle 56"/>
          <p:cNvSpPr/>
          <p:nvPr/>
        </p:nvSpPr>
        <p:spPr>
          <a:xfrm>
            <a:off x="7443770" y="3655760"/>
            <a:ext cx="1584176" cy="900082"/>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Penduduk</a:t>
            </a:r>
            <a:r>
              <a:rPr lang="en-US" sz="1200" dirty="0" smtClean="0"/>
              <a:t> yang </a:t>
            </a:r>
            <a:r>
              <a:rPr lang="en-US" sz="1200" dirty="0" err="1" smtClean="0"/>
              <a:t>tidak</a:t>
            </a:r>
            <a:r>
              <a:rPr lang="en-US" sz="1200" dirty="0" smtClean="0"/>
              <a:t> </a:t>
            </a:r>
            <a:r>
              <a:rPr lang="en-US" sz="1200" dirty="0" err="1" smtClean="0"/>
              <a:t>bisa</a:t>
            </a:r>
            <a:r>
              <a:rPr lang="en-US" sz="1200" dirty="0" smtClean="0"/>
              <a:t> </a:t>
            </a:r>
            <a:r>
              <a:rPr lang="en-US" sz="1200" dirty="0" err="1" smtClean="0"/>
              <a:t>baca</a:t>
            </a:r>
            <a:r>
              <a:rPr lang="en-US" sz="1200" dirty="0" smtClean="0"/>
              <a:t> </a:t>
            </a:r>
            <a:r>
              <a:rPr lang="en-US" sz="1200" dirty="0" err="1" smtClean="0"/>
              <a:t>tulis</a:t>
            </a:r>
            <a:r>
              <a:rPr lang="en-US" sz="1200" dirty="0" smtClean="0"/>
              <a:t> </a:t>
            </a:r>
            <a:r>
              <a:rPr lang="id-ID" sz="1200" dirty="0" smtClean="0"/>
              <a:t>(ADA/TDK?)</a:t>
            </a:r>
            <a:endParaRPr lang="id-ID" sz="1200" dirty="0"/>
          </a:p>
        </p:txBody>
      </p:sp>
      <p:cxnSp>
        <p:nvCxnSpPr>
          <p:cNvPr id="65" name="Elbow Connector 64"/>
          <p:cNvCxnSpPr>
            <a:stCxn id="23" idx="3"/>
            <a:endCxn id="56" idx="1"/>
          </p:cNvCxnSpPr>
          <p:nvPr/>
        </p:nvCxnSpPr>
        <p:spPr>
          <a:xfrm flipV="1">
            <a:off x="4929190" y="4097466"/>
            <a:ext cx="714380" cy="734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56" idx="3"/>
            <a:endCxn id="57" idx="1"/>
          </p:cNvCxnSpPr>
          <p:nvPr/>
        </p:nvCxnSpPr>
        <p:spPr>
          <a:xfrm>
            <a:off x="7227746" y="4097466"/>
            <a:ext cx="216024" cy="833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Rounded Rectangle 67"/>
          <p:cNvSpPr/>
          <p:nvPr/>
        </p:nvSpPr>
        <p:spPr>
          <a:xfrm>
            <a:off x="5643570" y="5146348"/>
            <a:ext cx="1584176"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endParaRPr lang="en-US" sz="1200" dirty="0" smtClean="0"/>
          </a:p>
          <a:p>
            <a:pPr algn="ctr"/>
            <a:r>
              <a:rPr lang="en-US" sz="1200" dirty="0" err="1" smtClean="0"/>
              <a:t>Posyandu</a:t>
            </a:r>
            <a:endParaRPr lang="id-ID" sz="1200" dirty="0"/>
          </a:p>
        </p:txBody>
      </p:sp>
      <p:sp>
        <p:nvSpPr>
          <p:cNvPr id="69" name="Rounded Rectangle 68"/>
          <p:cNvSpPr/>
          <p:nvPr/>
        </p:nvSpPr>
        <p:spPr>
          <a:xfrm>
            <a:off x="7443770" y="5100686"/>
            <a:ext cx="1584176" cy="900082"/>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err="1" smtClean="0"/>
              <a:t>Keberadaan</a:t>
            </a:r>
            <a:r>
              <a:rPr lang="en-US" sz="1200" dirty="0" smtClean="0"/>
              <a:t> </a:t>
            </a:r>
            <a:r>
              <a:rPr lang="en-US" sz="1200" dirty="0" err="1" smtClean="0"/>
              <a:t>Posyandu</a:t>
            </a:r>
            <a:r>
              <a:rPr lang="en-US" sz="1200" dirty="0" smtClean="0"/>
              <a:t> </a:t>
            </a:r>
            <a:r>
              <a:rPr lang="id-ID" sz="1200" dirty="0" smtClean="0"/>
              <a:t>(ADA/TDK?)</a:t>
            </a:r>
            <a:endParaRPr lang="id-ID" sz="1200" dirty="0"/>
          </a:p>
        </p:txBody>
      </p:sp>
      <p:cxnSp>
        <p:nvCxnSpPr>
          <p:cNvPr id="71" name="Elbow Connector 70"/>
          <p:cNvCxnSpPr>
            <a:stCxn id="24" idx="3"/>
            <a:endCxn id="68" idx="1"/>
          </p:cNvCxnSpPr>
          <p:nvPr/>
        </p:nvCxnSpPr>
        <p:spPr>
          <a:xfrm>
            <a:off x="4929190" y="5538701"/>
            <a:ext cx="714380" cy="369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68" idx="3"/>
            <a:endCxn id="69" idx="1"/>
          </p:cNvCxnSpPr>
          <p:nvPr/>
        </p:nvCxnSpPr>
        <p:spPr>
          <a:xfrm>
            <a:off x="7227746" y="5542392"/>
            <a:ext cx="216024" cy="833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882862"/>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07504" y="2703790"/>
            <a:ext cx="2520280" cy="1368152"/>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d-ID" sz="1700" dirty="0" smtClean="0"/>
              <a:t>Bidang: KEMASYARAKATAN</a:t>
            </a:r>
            <a:endParaRPr lang="id-ID" sz="1700" dirty="0"/>
          </a:p>
        </p:txBody>
      </p:sp>
      <p:sp>
        <p:nvSpPr>
          <p:cNvPr id="9" name="Rounded Rectangle 8"/>
          <p:cNvSpPr/>
          <p:nvPr/>
        </p:nvSpPr>
        <p:spPr>
          <a:xfrm>
            <a:off x="5715008" y="1343775"/>
            <a:ext cx="1521288" cy="1099841"/>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Indikator: </a:t>
            </a:r>
            <a:r>
              <a:rPr lang="en-US" sz="1200" dirty="0" err="1" smtClean="0"/>
              <a:t>Pegangguran</a:t>
            </a:r>
            <a:endParaRPr lang="id-ID" sz="1200" dirty="0"/>
          </a:p>
        </p:txBody>
      </p:sp>
      <p:sp>
        <p:nvSpPr>
          <p:cNvPr id="10" name="Rounded Rectangle 9"/>
          <p:cNvSpPr/>
          <p:nvPr/>
        </p:nvSpPr>
        <p:spPr>
          <a:xfrm>
            <a:off x="5715008" y="3286124"/>
            <a:ext cx="1521288"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smtClean="0"/>
              <a:t>Data </a:t>
            </a:r>
            <a:r>
              <a:rPr lang="en-US" sz="1200" dirty="0" err="1" smtClean="0"/>
              <a:t>Masyarakat</a:t>
            </a:r>
            <a:r>
              <a:rPr lang="en-US" sz="1200" dirty="0" smtClean="0"/>
              <a:t> </a:t>
            </a:r>
            <a:r>
              <a:rPr lang="en-US" sz="1200" dirty="0" err="1" smtClean="0"/>
              <a:t>Miskin</a:t>
            </a:r>
            <a:endParaRPr lang="id-ID" sz="1200" dirty="0"/>
          </a:p>
        </p:txBody>
      </p:sp>
      <p:sp>
        <p:nvSpPr>
          <p:cNvPr id="11" name="Rounded Rectangle 10"/>
          <p:cNvSpPr/>
          <p:nvPr/>
        </p:nvSpPr>
        <p:spPr>
          <a:xfrm>
            <a:off x="7452320" y="1182624"/>
            <a:ext cx="1584176" cy="142876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t>Sub indikator: </a:t>
            </a:r>
            <a:r>
              <a:rPr lang="en-US" sz="1200" dirty="0" err="1" smtClean="0"/>
              <a:t>Jumlah</a:t>
            </a:r>
            <a:r>
              <a:rPr lang="en-US" sz="1200" dirty="0" smtClean="0"/>
              <a:t> </a:t>
            </a:r>
            <a:r>
              <a:rPr lang="en-US" sz="1200" dirty="0" err="1" smtClean="0"/>
              <a:t>Penduduk</a:t>
            </a:r>
            <a:r>
              <a:rPr lang="en-US" sz="1200" dirty="0" smtClean="0"/>
              <a:t> </a:t>
            </a:r>
            <a:r>
              <a:rPr lang="en-US" sz="1200" dirty="0" err="1" smtClean="0"/>
              <a:t>usia</a:t>
            </a:r>
            <a:r>
              <a:rPr lang="en-US" sz="1200" dirty="0" smtClean="0"/>
              <a:t> 15-56 </a:t>
            </a:r>
            <a:r>
              <a:rPr lang="en-US" sz="1200" dirty="0" err="1" smtClean="0"/>
              <a:t>tahun</a:t>
            </a:r>
            <a:r>
              <a:rPr lang="en-US" sz="1200" dirty="0" smtClean="0"/>
              <a:t> yang </a:t>
            </a:r>
            <a:r>
              <a:rPr lang="en-US" sz="1200" dirty="0" err="1" smtClean="0"/>
              <a:t>tidak</a:t>
            </a:r>
            <a:r>
              <a:rPr lang="en-US" sz="1200" dirty="0" smtClean="0"/>
              <a:t> </a:t>
            </a:r>
            <a:r>
              <a:rPr lang="en-US" sz="1200" dirty="0" err="1" smtClean="0"/>
              <a:t>bekerja</a:t>
            </a:r>
            <a:r>
              <a:rPr lang="en-US" sz="1200" dirty="0" smtClean="0"/>
              <a:t> </a:t>
            </a:r>
            <a:r>
              <a:rPr lang="id-ID" sz="1200" dirty="0" smtClean="0"/>
              <a:t>(</a:t>
            </a:r>
            <a:r>
              <a:rPr lang="en-US" sz="1200" dirty="0" err="1" smtClean="0"/>
              <a:t>kurang</a:t>
            </a:r>
            <a:r>
              <a:rPr lang="en-US" sz="1200" dirty="0" smtClean="0"/>
              <a:t> </a:t>
            </a:r>
            <a:r>
              <a:rPr lang="en-US" sz="1200" dirty="0" err="1" smtClean="0"/>
              <a:t>dari</a:t>
            </a:r>
            <a:r>
              <a:rPr lang="en-US" sz="1200" dirty="0" smtClean="0"/>
              <a:t> 10%/</a:t>
            </a:r>
            <a:r>
              <a:rPr lang="en-US" sz="1200" dirty="0" err="1" smtClean="0"/>
              <a:t>lebih</a:t>
            </a:r>
            <a:r>
              <a:rPr lang="en-US" sz="1200" dirty="0" smtClean="0"/>
              <a:t> </a:t>
            </a:r>
            <a:r>
              <a:rPr lang="en-US" sz="1200" dirty="0" err="1" smtClean="0"/>
              <a:t>dari</a:t>
            </a:r>
            <a:r>
              <a:rPr lang="en-US" sz="1200" dirty="0" smtClean="0"/>
              <a:t> </a:t>
            </a:r>
            <a:r>
              <a:rPr lang="en-US" sz="1200" dirty="0" err="1" smtClean="0"/>
              <a:t>atau</a:t>
            </a:r>
            <a:r>
              <a:rPr lang="en-US" sz="1200" dirty="0" smtClean="0"/>
              <a:t> </a:t>
            </a:r>
            <a:r>
              <a:rPr lang="en-US" sz="1200" dirty="0" err="1" smtClean="0"/>
              <a:t>sama</a:t>
            </a:r>
            <a:r>
              <a:rPr lang="en-US" sz="1200" dirty="0" smtClean="0"/>
              <a:t> </a:t>
            </a:r>
            <a:r>
              <a:rPr lang="en-US" sz="1200" dirty="0" err="1" smtClean="0"/>
              <a:t>dengan</a:t>
            </a:r>
            <a:r>
              <a:rPr lang="en-US" sz="1200" dirty="0" smtClean="0"/>
              <a:t> 10%</a:t>
            </a:r>
            <a:r>
              <a:rPr lang="id-ID" sz="1200" dirty="0" smtClean="0"/>
              <a:t>)</a:t>
            </a:r>
            <a:endParaRPr lang="id-ID" sz="1200" dirty="0"/>
          </a:p>
        </p:txBody>
      </p:sp>
      <p:sp>
        <p:nvSpPr>
          <p:cNvPr id="12" name="Rounded Rectangle 11"/>
          <p:cNvSpPr/>
          <p:nvPr/>
        </p:nvSpPr>
        <p:spPr>
          <a:xfrm>
            <a:off x="7452320" y="3262036"/>
            <a:ext cx="1584176" cy="824654"/>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Sub indikator: </a:t>
            </a:r>
            <a:r>
              <a:rPr lang="en-US" sz="1200" dirty="0" smtClean="0"/>
              <a:t>Data </a:t>
            </a:r>
            <a:r>
              <a:rPr lang="en-US" sz="1200" dirty="0" err="1" smtClean="0"/>
              <a:t>Masyarakat</a:t>
            </a:r>
            <a:r>
              <a:rPr lang="en-US" sz="1200" dirty="0" smtClean="0"/>
              <a:t> </a:t>
            </a:r>
            <a:r>
              <a:rPr lang="en-US" sz="1200" dirty="0" err="1" smtClean="0"/>
              <a:t>Miskin</a:t>
            </a:r>
            <a:r>
              <a:rPr lang="en-US" sz="1200" dirty="0" smtClean="0"/>
              <a:t> </a:t>
            </a:r>
            <a:r>
              <a:rPr lang="id-ID" sz="1200" dirty="0" smtClean="0"/>
              <a:t>(ADA/TDK?)</a:t>
            </a:r>
            <a:endParaRPr lang="id-ID" sz="1200" dirty="0"/>
          </a:p>
        </p:txBody>
      </p:sp>
      <p:cxnSp>
        <p:nvCxnSpPr>
          <p:cNvPr id="19" name="Elbow Connector 18"/>
          <p:cNvCxnSpPr>
            <a:stCxn id="10" idx="3"/>
            <a:endCxn id="12" idx="1"/>
          </p:cNvCxnSpPr>
          <p:nvPr/>
        </p:nvCxnSpPr>
        <p:spPr>
          <a:xfrm flipV="1">
            <a:off x="7236296" y="3674363"/>
            <a:ext cx="216024" cy="7805"/>
          </a:xfrm>
          <a:prstGeom prst="bentConnector3">
            <a:avLst>
              <a:gd name="adj1" fmla="val 50000"/>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a:hlinkClick r:id="rId2" action="ppaction://hlinkfile"/>
          </p:cNvPr>
          <p:cNvSpPr/>
          <p:nvPr/>
        </p:nvSpPr>
        <p:spPr>
          <a:xfrm>
            <a:off x="2987824" y="1571612"/>
            <a:ext cx="2298556" cy="646362"/>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G. E</a:t>
            </a:r>
            <a:r>
              <a:rPr lang="id-ID" sz="1600" b="1" dirty="0" smtClean="0"/>
              <a:t>KONOMI </a:t>
            </a:r>
            <a:endParaRPr lang="en-US" sz="1600" b="1" dirty="0" smtClean="0"/>
          </a:p>
          <a:p>
            <a:r>
              <a:rPr lang="en-US" sz="1600" dirty="0" smtClean="0"/>
              <a:t>     </a:t>
            </a:r>
            <a:r>
              <a:rPr lang="id-ID" sz="1600" dirty="0" smtClean="0"/>
              <a:t>= 3 INDIKATOR</a:t>
            </a:r>
            <a:endParaRPr lang="id-ID" sz="1600" dirty="0"/>
          </a:p>
        </p:txBody>
      </p:sp>
      <p:sp>
        <p:nvSpPr>
          <p:cNvPr id="26" name="Rectangle 25">
            <a:hlinkClick r:id="rId2" action="ppaction://hlinkfile"/>
          </p:cNvPr>
          <p:cNvSpPr/>
          <p:nvPr/>
        </p:nvSpPr>
        <p:spPr>
          <a:xfrm>
            <a:off x="2987824" y="3286124"/>
            <a:ext cx="2227118" cy="805768"/>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r>
              <a:rPr lang="en-US" sz="1600" b="1" dirty="0" smtClean="0"/>
              <a:t>H. P</a:t>
            </a:r>
            <a:r>
              <a:rPr lang="id-ID" sz="1600" b="1" dirty="0" smtClean="0"/>
              <a:t>ENANGGULANGAN KEMISKINAN </a:t>
            </a:r>
            <a:endParaRPr lang="en-US" sz="1600" b="1" dirty="0" smtClean="0"/>
          </a:p>
          <a:p>
            <a:r>
              <a:rPr lang="en-US" sz="1600" dirty="0" smtClean="0"/>
              <a:t>     </a:t>
            </a:r>
            <a:r>
              <a:rPr lang="id-ID" sz="1600" dirty="0" smtClean="0"/>
              <a:t>= </a:t>
            </a:r>
            <a:r>
              <a:rPr lang="id-ID" sz="1600" dirty="0"/>
              <a:t>2</a:t>
            </a:r>
            <a:r>
              <a:rPr lang="id-ID" sz="1600" dirty="0" smtClean="0"/>
              <a:t> INDIKATOR</a:t>
            </a:r>
            <a:endParaRPr lang="id-ID" sz="1600" dirty="0"/>
          </a:p>
        </p:txBody>
      </p:sp>
      <p:sp>
        <p:nvSpPr>
          <p:cNvPr id="27" name="Rectangle 26">
            <a:hlinkClick r:id="rId2" action="ppaction://hlinkfile"/>
          </p:cNvPr>
          <p:cNvSpPr/>
          <p:nvPr/>
        </p:nvSpPr>
        <p:spPr>
          <a:xfrm>
            <a:off x="2987824" y="5332746"/>
            <a:ext cx="2227118" cy="882336"/>
          </a:xfrm>
          <a:prstGeom prst="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6538" indent="-236538">
              <a:buAutoNum type="romanUcPeriod"/>
            </a:pPr>
            <a:r>
              <a:rPr lang="en-US" sz="1600" b="1" dirty="0" smtClean="0"/>
              <a:t>P</a:t>
            </a:r>
            <a:r>
              <a:rPr lang="id-ID" sz="1600" b="1" dirty="0" smtClean="0"/>
              <a:t>ENINGKATAN KAPASITAS MASY </a:t>
            </a:r>
            <a:endParaRPr lang="en-US" sz="1600" b="1" dirty="0" smtClean="0"/>
          </a:p>
          <a:p>
            <a:pPr marL="400050" indent="-400050"/>
            <a:r>
              <a:rPr lang="en-US" sz="1600" dirty="0" smtClean="0"/>
              <a:t>      </a:t>
            </a:r>
            <a:r>
              <a:rPr lang="id-ID" sz="1600" dirty="0" smtClean="0"/>
              <a:t>= </a:t>
            </a:r>
            <a:r>
              <a:rPr lang="id-ID" sz="1600" dirty="0"/>
              <a:t>2</a:t>
            </a:r>
            <a:r>
              <a:rPr lang="id-ID" sz="1600" dirty="0" smtClean="0"/>
              <a:t> INDIKATOR</a:t>
            </a:r>
            <a:endParaRPr lang="id-ID" sz="1600" dirty="0"/>
          </a:p>
        </p:txBody>
      </p:sp>
      <p:cxnSp>
        <p:nvCxnSpPr>
          <p:cNvPr id="30" name="Elbow Connector 29"/>
          <p:cNvCxnSpPr>
            <a:stCxn id="5" idx="6"/>
            <a:endCxn id="25" idx="1"/>
          </p:cNvCxnSpPr>
          <p:nvPr/>
        </p:nvCxnSpPr>
        <p:spPr>
          <a:xfrm flipV="1">
            <a:off x="2627784" y="1894793"/>
            <a:ext cx="360040" cy="1493073"/>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5" idx="6"/>
            <a:endCxn id="26" idx="1"/>
          </p:cNvCxnSpPr>
          <p:nvPr/>
        </p:nvCxnSpPr>
        <p:spPr>
          <a:xfrm>
            <a:off x="2627784" y="3387866"/>
            <a:ext cx="360040" cy="301142"/>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5" idx="6"/>
            <a:endCxn id="27" idx="1"/>
          </p:cNvCxnSpPr>
          <p:nvPr/>
        </p:nvCxnSpPr>
        <p:spPr>
          <a:xfrm>
            <a:off x="2627784" y="3387866"/>
            <a:ext cx="360040" cy="2386048"/>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itle 1"/>
          <p:cNvSpPr>
            <a:spLocks noGrp="1"/>
          </p:cNvSpPr>
          <p:nvPr>
            <p:ph type="title"/>
          </p:nvPr>
        </p:nvSpPr>
        <p:spPr>
          <a:xfrm>
            <a:off x="467544" y="145150"/>
            <a:ext cx="8229600" cy="576064"/>
          </a:xfrm>
        </p:spPr>
        <p:txBody>
          <a:bodyPr>
            <a:normAutofit/>
          </a:bodyPr>
          <a:lstStyle/>
          <a:p>
            <a:pPr algn="ctr"/>
            <a:r>
              <a:rPr lang="id-ID" sz="2400" b="1" dirty="0" smtClean="0">
                <a:effectLst>
                  <a:outerShdw blurRad="38100" dist="38100" dir="2700000" algn="tl">
                    <a:srgbClr val="000000">
                      <a:alpha val="43137"/>
                    </a:srgbClr>
                  </a:outerShdw>
                </a:effectLst>
              </a:rPr>
              <a:t>BIDANG, ASPEK, INDIKATOR, DAN SUB INDIKATOR</a:t>
            </a:r>
            <a:endParaRPr lang="id-ID" sz="2400" b="1" dirty="0">
              <a:effectLst>
                <a:outerShdw blurRad="38100" dist="38100" dir="2700000" algn="tl">
                  <a:srgbClr val="000000">
                    <a:alpha val="43137"/>
                  </a:srgbClr>
                </a:outerShdw>
              </a:effectLst>
            </a:endParaRPr>
          </a:p>
        </p:txBody>
      </p:sp>
      <p:sp>
        <p:nvSpPr>
          <p:cNvPr id="35" name="TextBox 34"/>
          <p:cNvSpPr txBox="1"/>
          <p:nvPr/>
        </p:nvSpPr>
        <p:spPr>
          <a:xfrm>
            <a:off x="3251573" y="814312"/>
            <a:ext cx="833883" cy="400110"/>
          </a:xfrm>
          <a:prstGeom prst="rect">
            <a:avLst/>
          </a:prstGeom>
          <a:noFill/>
        </p:spPr>
        <p:txBody>
          <a:bodyPr wrap="none" rtlCol="0">
            <a:spAutoFit/>
          </a:bodyPr>
          <a:lstStyle/>
          <a:p>
            <a:r>
              <a:rPr lang="en-US" sz="2000" b="1" dirty="0" err="1" smtClean="0"/>
              <a:t>Aspek</a:t>
            </a:r>
            <a:endParaRPr lang="en-US" b="1" dirty="0"/>
          </a:p>
        </p:txBody>
      </p:sp>
      <p:sp>
        <p:nvSpPr>
          <p:cNvPr id="36" name="TextBox 35"/>
          <p:cNvSpPr txBox="1"/>
          <p:nvPr/>
        </p:nvSpPr>
        <p:spPr>
          <a:xfrm>
            <a:off x="5537589" y="814312"/>
            <a:ext cx="1151277" cy="400110"/>
          </a:xfrm>
          <a:prstGeom prst="rect">
            <a:avLst/>
          </a:prstGeom>
          <a:noFill/>
        </p:spPr>
        <p:txBody>
          <a:bodyPr wrap="none" rtlCol="0">
            <a:spAutoFit/>
          </a:bodyPr>
          <a:lstStyle/>
          <a:p>
            <a:r>
              <a:rPr lang="en-US" sz="2000" b="1" dirty="0" err="1" smtClean="0"/>
              <a:t>Indikator</a:t>
            </a:r>
            <a:endParaRPr lang="en-US" b="1" dirty="0"/>
          </a:p>
        </p:txBody>
      </p:sp>
      <p:sp>
        <p:nvSpPr>
          <p:cNvPr id="37" name="TextBox 36"/>
          <p:cNvSpPr txBox="1"/>
          <p:nvPr/>
        </p:nvSpPr>
        <p:spPr>
          <a:xfrm>
            <a:off x="7429520" y="785794"/>
            <a:ext cx="1592103" cy="400110"/>
          </a:xfrm>
          <a:prstGeom prst="rect">
            <a:avLst/>
          </a:prstGeom>
          <a:noFill/>
        </p:spPr>
        <p:txBody>
          <a:bodyPr wrap="none" rtlCol="0">
            <a:spAutoFit/>
          </a:bodyPr>
          <a:lstStyle/>
          <a:p>
            <a:r>
              <a:rPr lang="en-US" sz="2000" b="1" dirty="0" smtClean="0"/>
              <a:t>Sub</a:t>
            </a:r>
            <a:r>
              <a:rPr lang="en-US" dirty="0" smtClean="0"/>
              <a:t> </a:t>
            </a:r>
            <a:r>
              <a:rPr lang="en-US" sz="2000" b="1" dirty="0" err="1" smtClean="0"/>
              <a:t>Indikator</a:t>
            </a:r>
            <a:endParaRPr lang="en-US" b="1" dirty="0"/>
          </a:p>
        </p:txBody>
      </p:sp>
      <p:cxnSp>
        <p:nvCxnSpPr>
          <p:cNvPr id="45" name="Elbow Connector 44"/>
          <p:cNvCxnSpPr>
            <a:stCxn id="25" idx="3"/>
            <a:endCxn id="9" idx="1"/>
          </p:cNvCxnSpPr>
          <p:nvPr/>
        </p:nvCxnSpPr>
        <p:spPr>
          <a:xfrm flipV="1">
            <a:off x="5286380" y="1893696"/>
            <a:ext cx="428628" cy="109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9" idx="3"/>
            <a:endCxn id="11" idx="1"/>
          </p:cNvCxnSpPr>
          <p:nvPr/>
        </p:nvCxnSpPr>
        <p:spPr>
          <a:xfrm>
            <a:off x="7236296" y="1893696"/>
            <a:ext cx="216024" cy="330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26" idx="3"/>
            <a:endCxn id="10" idx="1"/>
          </p:cNvCxnSpPr>
          <p:nvPr/>
        </p:nvCxnSpPr>
        <p:spPr>
          <a:xfrm flipV="1">
            <a:off x="5214942" y="3682168"/>
            <a:ext cx="500066" cy="684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Rounded Rectangle 56"/>
          <p:cNvSpPr/>
          <p:nvPr/>
        </p:nvSpPr>
        <p:spPr>
          <a:xfrm>
            <a:off x="5715008" y="5381914"/>
            <a:ext cx="1521288" cy="792088"/>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a:t>Indikator: </a:t>
            </a:r>
            <a:r>
              <a:rPr lang="en-US" sz="1200" dirty="0" err="1" smtClean="0"/>
              <a:t>Analisis</a:t>
            </a:r>
            <a:r>
              <a:rPr lang="en-US" sz="1200" dirty="0" smtClean="0"/>
              <a:t> </a:t>
            </a:r>
            <a:r>
              <a:rPr lang="en-US" sz="1200" dirty="0" err="1" smtClean="0"/>
              <a:t>Kebutuhan</a:t>
            </a:r>
            <a:endParaRPr lang="id-ID" sz="1200" dirty="0"/>
          </a:p>
        </p:txBody>
      </p:sp>
      <p:sp>
        <p:nvSpPr>
          <p:cNvPr id="58" name="Rounded Rectangle 57"/>
          <p:cNvSpPr/>
          <p:nvPr/>
        </p:nvSpPr>
        <p:spPr>
          <a:xfrm>
            <a:off x="7452320" y="4929198"/>
            <a:ext cx="1584176" cy="1428760"/>
          </a:xfrm>
          <a:prstGeom prst="roundRect">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id-ID" sz="1200" dirty="0"/>
              <a:t>Sub </a:t>
            </a:r>
            <a:r>
              <a:rPr lang="id-ID" sz="1200" dirty="0" smtClean="0"/>
              <a:t>indikator</a:t>
            </a:r>
            <a:r>
              <a:rPr lang="en-US" sz="1200" dirty="0" smtClean="0"/>
              <a:t> </a:t>
            </a:r>
            <a:r>
              <a:rPr lang="en-US" sz="1200" dirty="0" err="1" smtClean="0"/>
              <a:t>Penyusunan</a:t>
            </a:r>
            <a:r>
              <a:rPr lang="en-US" sz="1200" dirty="0" smtClean="0"/>
              <a:t> </a:t>
            </a:r>
            <a:r>
              <a:rPr lang="en-US" sz="1200" dirty="0" err="1" smtClean="0"/>
              <a:t>Analisis</a:t>
            </a:r>
            <a:r>
              <a:rPr lang="en-US" sz="1200" dirty="0" smtClean="0"/>
              <a:t> </a:t>
            </a:r>
            <a:r>
              <a:rPr lang="en-US" sz="1200" dirty="0" err="1" smtClean="0"/>
              <a:t>Kebutuhan</a:t>
            </a:r>
            <a:r>
              <a:rPr lang="en-US" sz="1200" dirty="0" smtClean="0"/>
              <a:t> </a:t>
            </a:r>
            <a:r>
              <a:rPr lang="en-US" sz="1200" dirty="0" err="1" smtClean="0"/>
              <a:t>Peningkatan</a:t>
            </a:r>
            <a:r>
              <a:rPr lang="en-US" sz="1200" dirty="0" smtClean="0"/>
              <a:t> </a:t>
            </a:r>
            <a:r>
              <a:rPr lang="en-US" sz="1200" dirty="0" err="1" smtClean="0"/>
              <a:t>Kapasitas</a:t>
            </a:r>
            <a:r>
              <a:rPr lang="en-US" sz="1200" dirty="0" smtClean="0"/>
              <a:t> </a:t>
            </a:r>
            <a:r>
              <a:rPr lang="en-US" sz="1200" dirty="0" err="1" smtClean="0"/>
              <a:t>Masyarakat</a:t>
            </a:r>
            <a:r>
              <a:rPr lang="en-US" sz="1200" dirty="0" smtClean="0"/>
              <a:t> </a:t>
            </a:r>
            <a:r>
              <a:rPr lang="id-ID" sz="1200" dirty="0" smtClean="0"/>
              <a:t>(ADA/TDK?)</a:t>
            </a:r>
            <a:endParaRPr lang="id-ID" sz="1200" dirty="0"/>
          </a:p>
        </p:txBody>
      </p:sp>
      <p:cxnSp>
        <p:nvCxnSpPr>
          <p:cNvPr id="60" name="Elbow Connector 59"/>
          <p:cNvCxnSpPr>
            <a:stCxn id="27" idx="3"/>
            <a:endCxn id="57" idx="1"/>
          </p:cNvCxnSpPr>
          <p:nvPr/>
        </p:nvCxnSpPr>
        <p:spPr>
          <a:xfrm>
            <a:off x="5214942" y="5773914"/>
            <a:ext cx="500066" cy="4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57" idx="3"/>
          </p:cNvCxnSpPr>
          <p:nvPr/>
        </p:nvCxnSpPr>
        <p:spPr>
          <a:xfrm>
            <a:off x="7236296" y="5777958"/>
            <a:ext cx="193224" cy="849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882862"/>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520" y="1340768"/>
            <a:ext cx="8930945" cy="5381790"/>
          </a:xfrm>
          <a:ln/>
        </p:spPr>
        <p:style>
          <a:lnRef idx="2">
            <a:schemeClr val="accent6"/>
          </a:lnRef>
          <a:fillRef idx="1">
            <a:schemeClr val="lt1"/>
          </a:fillRef>
          <a:effectRef idx="0">
            <a:schemeClr val="accent6"/>
          </a:effectRef>
          <a:fontRef idx="minor">
            <a:schemeClr val="dk1"/>
          </a:fontRef>
        </p:style>
        <p:txBody>
          <a:bodyPr>
            <a:noAutofit/>
          </a:bodyPr>
          <a:lstStyle/>
          <a:p>
            <a:pPr marL="722313" indent="-368300" algn="just">
              <a:lnSpc>
                <a:spcPct val="100000"/>
              </a:lnSpc>
              <a:spcBef>
                <a:spcPts val="0"/>
              </a:spcBef>
              <a:buClrTx/>
              <a:buSzPct val="100000"/>
              <a:buAutoNum type="alphaUcPeriod"/>
            </a:pPr>
            <a:r>
              <a:rPr lang="id-ID" sz="1650" b="1" dirty="0" smtClean="0"/>
              <a:t>PEMERINTAHAN</a:t>
            </a:r>
            <a:r>
              <a:rPr lang="en-US" sz="1650" b="1" dirty="0" smtClean="0"/>
              <a:t>:</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PEMERINTAHAN DESA=  6 INDIKATOR, KELURAHAN = 3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KINERJA = 1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a:t>ASPEK </a:t>
            </a:r>
            <a:r>
              <a:rPr lang="en-US" sz="1650" b="1" dirty="0" smtClean="0"/>
              <a:t>INISIATIF </a:t>
            </a:r>
            <a:r>
              <a:rPr lang="en-US" sz="1650" b="1" dirty="0"/>
              <a:t>DAN KREATIVITAS DALAM PEMBERDAYAAN </a:t>
            </a:r>
            <a:r>
              <a:rPr lang="en-US" sz="1650" b="1" dirty="0" smtClean="0"/>
              <a:t>MASYARAKAT = 1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a:t>
            </a:r>
            <a:r>
              <a:rPr lang="id-ID" sz="1650" b="1" dirty="0"/>
              <a:t>DESA DAN KELURAHAN BERBASIS TEKNOLOGI INFORMASI/E-GOV </a:t>
            </a:r>
            <a:r>
              <a:rPr lang="id-ID" sz="1650" dirty="0"/>
              <a:t>= </a:t>
            </a:r>
            <a:r>
              <a:rPr lang="id-ID" sz="1650" b="1" dirty="0"/>
              <a:t>3 </a:t>
            </a:r>
            <a:r>
              <a:rPr lang="id-ID" sz="1650" b="1" dirty="0" smtClean="0"/>
              <a:t>INDIKATOR</a:t>
            </a:r>
            <a:endParaRPr lang="en-US" sz="1650" b="1" dirty="0" smtClean="0"/>
          </a:p>
          <a:p>
            <a:pPr marL="1030288" lvl="2" indent="-192088" algn="just">
              <a:lnSpc>
                <a:spcPct val="100000"/>
              </a:lnSpc>
              <a:spcBef>
                <a:spcPts val="0"/>
              </a:spcBef>
              <a:buClrTx/>
              <a:buSzPct val="100000"/>
              <a:buFont typeface="Wingdings" panose="05000000000000000000" pitchFamily="2" charset="2"/>
              <a:buChar char="§"/>
            </a:pPr>
            <a:r>
              <a:rPr lang="id-ID" sz="1650" b="1" dirty="0"/>
              <a:t>PELESTARIAN ADAT DAN BUDAYA </a:t>
            </a:r>
            <a:r>
              <a:rPr lang="id-ID" sz="1650" dirty="0"/>
              <a:t>= </a:t>
            </a:r>
            <a:r>
              <a:rPr lang="id-ID" sz="1650" b="1" dirty="0"/>
              <a:t>1 INDIKATOR</a:t>
            </a:r>
            <a:r>
              <a:rPr lang="id-ID" sz="1650" b="1" dirty="0" smtClean="0"/>
              <a:t> </a:t>
            </a:r>
          </a:p>
          <a:p>
            <a:pPr marL="722313" indent="-368300" algn="just">
              <a:lnSpc>
                <a:spcPct val="100000"/>
              </a:lnSpc>
              <a:spcBef>
                <a:spcPts val="0"/>
              </a:spcBef>
              <a:buClrTx/>
              <a:buSzPct val="100000"/>
              <a:buAutoNum type="alphaUcPeriod"/>
            </a:pPr>
            <a:r>
              <a:rPr lang="id-ID" sz="1650" b="1" dirty="0" smtClean="0"/>
              <a:t>KEWILAYAHAN</a:t>
            </a:r>
            <a:r>
              <a:rPr lang="en-US" sz="1650" b="1" dirty="0" smtClean="0"/>
              <a:t>:              </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ISIAN IDENTITAS DAN BATAS DESA DAN KELURAHAN</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INOVASI= 7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TANGGAP DAN SIAGA BENCANA = 4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PENGATURAN INVESTASI = 1 INDIKATOR</a:t>
            </a:r>
          </a:p>
          <a:p>
            <a:pPr marL="722313" indent="-368300" algn="just">
              <a:lnSpc>
                <a:spcPct val="100000"/>
              </a:lnSpc>
              <a:spcBef>
                <a:spcPts val="0"/>
              </a:spcBef>
              <a:buClrTx/>
              <a:buSzPct val="100000"/>
              <a:buAutoNum type="alphaUcPeriod"/>
            </a:pPr>
            <a:r>
              <a:rPr lang="id-ID" sz="1650" b="1" dirty="0" smtClean="0"/>
              <a:t>KEMASYARAKATAN</a:t>
            </a:r>
            <a:r>
              <a:rPr lang="en-US" sz="1650" b="1" dirty="0" smtClean="0"/>
              <a:t>:   </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PARTISIPASI MASYARAKAT= 4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LEMBAGA KEMASYARAKATAN = 10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PKK = 3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KEAMANAN DAN KETERTIBAN= 12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PENDIDIKAN= 3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KESEHATAN= 5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EKONOMI= 3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PENANGGULANGAN KEMISKINAN = 2 INDIKATOR</a:t>
            </a:r>
          </a:p>
          <a:p>
            <a:pPr marL="1030288" lvl="2" indent="-192088" algn="just">
              <a:lnSpc>
                <a:spcPct val="100000"/>
              </a:lnSpc>
              <a:spcBef>
                <a:spcPts val="0"/>
              </a:spcBef>
              <a:buClrTx/>
              <a:buSzPct val="100000"/>
              <a:buFont typeface="Wingdings" panose="05000000000000000000" pitchFamily="2" charset="2"/>
              <a:buChar char="§"/>
            </a:pPr>
            <a:r>
              <a:rPr lang="en-US" sz="1650" b="1" dirty="0" smtClean="0"/>
              <a:t>ASPEK PENINGKATAN KAPASITAS MASYARAKAT= 2 INDIKATOR</a:t>
            </a:r>
          </a:p>
          <a:p>
            <a:pPr marL="722313" indent="-368300" algn="just">
              <a:lnSpc>
                <a:spcPct val="100000"/>
              </a:lnSpc>
              <a:spcBef>
                <a:spcPts val="0"/>
              </a:spcBef>
              <a:buClrTx/>
              <a:buSzPct val="100000"/>
              <a:buNone/>
            </a:pPr>
            <a:r>
              <a:rPr lang="en-US" sz="1650" b="1" dirty="0" smtClean="0"/>
              <a:t>                                                                                                                            </a:t>
            </a:r>
            <a:endParaRPr lang="id-ID" sz="1650" b="1" dirty="0" smtClean="0"/>
          </a:p>
        </p:txBody>
      </p:sp>
      <p:sp>
        <p:nvSpPr>
          <p:cNvPr id="5" name="Rectangle 4"/>
          <p:cNvSpPr/>
          <p:nvPr/>
        </p:nvSpPr>
        <p:spPr>
          <a:xfrm>
            <a:off x="108520" y="107950"/>
            <a:ext cx="8930945" cy="1134616"/>
          </a:xfrm>
          <a:prstGeom prst="rect">
            <a:avLst/>
          </a:prstGeom>
          <a:solidFill>
            <a:srgbClr val="FF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smtClean="0">
                <a:solidFill>
                  <a:schemeClr val="bg1"/>
                </a:solidFill>
                <a:effectLst>
                  <a:outerShdw blurRad="38100" dist="38100" dir="2700000" algn="tl">
                    <a:srgbClr val="000000">
                      <a:alpha val="43137"/>
                    </a:srgbClr>
                  </a:outerShdw>
                </a:effectLst>
              </a:rPr>
              <a:t>TOTAL BIDANG </a:t>
            </a:r>
            <a:r>
              <a:rPr lang="en-US" sz="3200" b="1" dirty="0">
                <a:solidFill>
                  <a:schemeClr val="bg1"/>
                </a:solidFill>
                <a:effectLst>
                  <a:outerShdw blurRad="38100" dist="38100" dir="2700000" algn="tl">
                    <a:srgbClr val="000000">
                      <a:alpha val="43137"/>
                    </a:srgbClr>
                  </a:outerShdw>
                </a:effectLst>
              </a:rPr>
              <a:t>EVALUASI EPDESKEL</a:t>
            </a:r>
            <a:endParaRPr lang="en-US" sz="3200" b="1" dirty="0">
              <a:solidFill>
                <a:schemeClr val="bg1"/>
              </a:solidFill>
              <a:latin typeface="Batang" pitchFamily="18" charset="-127"/>
              <a:ea typeface="Batang" pitchFamily="18" charset="-127"/>
            </a:endParaRPr>
          </a:p>
        </p:txBody>
      </p:sp>
    </p:spTree>
    <p:extLst>
      <p:ext uri="{BB962C8B-B14F-4D97-AF65-F5344CB8AC3E}">
        <p14:creationId xmlns:p14="http://schemas.microsoft.com/office/powerpoint/2010/main" val="3960339290"/>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ction="ppaction://hlinkfile"/>
          </p:cNvPr>
          <p:cNvSpPr/>
          <p:nvPr/>
        </p:nvSpPr>
        <p:spPr>
          <a:xfrm>
            <a:off x="2987824" y="2996952"/>
            <a:ext cx="5403569" cy="1134616"/>
          </a:xfrm>
          <a:prstGeom prst="rect">
            <a:avLst/>
          </a:prstGeom>
          <a:solidFill>
            <a:srgbClr val="FF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smtClean="0">
                <a:hlinkClick r:id="rId2" action="ppaction://hlinkfile"/>
              </a:rPr>
              <a:t>LATIHAN ISI LAMPIRAN II</a:t>
            </a:r>
            <a:endParaRPr lang="id-ID" sz="2400" b="1" dirty="0" smtClean="0">
              <a:hlinkClick r:id="rId2" action="ppaction://hlinkfile"/>
            </a:endParaRPr>
          </a:p>
          <a:p>
            <a:pPr algn="ctr">
              <a:defRPr/>
            </a:pPr>
            <a:r>
              <a:rPr lang="en-US" sz="2400" b="1" dirty="0" smtClean="0">
                <a:hlinkClick r:id="rId2" action="ppaction://hlinkfile"/>
              </a:rPr>
              <a:t>EVALUASI </a:t>
            </a:r>
            <a:r>
              <a:rPr lang="en-US" sz="2400" b="1" dirty="0">
                <a:hlinkClick r:id="rId2" action="ppaction://hlinkfile"/>
              </a:rPr>
              <a:t>PERKEMBANGAN DESA</a:t>
            </a:r>
            <a:r>
              <a:rPr lang="id-ID" sz="2400" b="1" dirty="0">
                <a:hlinkClick r:id="rId2" action="ppaction://hlinkfile"/>
              </a:rPr>
              <a:t> DAN KELURAHAN</a:t>
            </a:r>
            <a:endParaRPr lang="en-US" sz="2400" b="1" dirty="0">
              <a:solidFill>
                <a:schemeClr val="bg1"/>
              </a:solidFill>
              <a:latin typeface="Batang" pitchFamily="18" charset="-127"/>
              <a:ea typeface="Batang" pitchFamily="18" charset="-127"/>
            </a:endParaRPr>
          </a:p>
        </p:txBody>
      </p:sp>
      <p:sp>
        <p:nvSpPr>
          <p:cNvPr id="5" name="Smiley Face 4"/>
          <p:cNvSpPr/>
          <p:nvPr/>
        </p:nvSpPr>
        <p:spPr>
          <a:xfrm>
            <a:off x="929049" y="2520144"/>
            <a:ext cx="1800200" cy="2088232"/>
          </a:xfrm>
          <a:prstGeom prst="smileyFace">
            <a:avLst/>
          </a:prstGeom>
          <a:solidFill>
            <a:srgbClr val="FFFF0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546285"/>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34076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0" y="260648"/>
            <a:ext cx="9144000" cy="685800"/>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2400" dirty="0">
                <a:solidFill>
                  <a:srgbClr val="C00000"/>
                </a:solidFill>
              </a:rPr>
              <a:t>PELAKSANAAN EVALUASI</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style>
          <a:lnRef idx="2">
            <a:schemeClr val="accent3">
              <a:shade val="50000"/>
            </a:schemeClr>
          </a:lnRef>
          <a:fillRef idx="1">
            <a:schemeClr val="accent3"/>
          </a:fillRef>
          <a:effectRef idx="0">
            <a:schemeClr val="accent3"/>
          </a:effectRef>
          <a:fontRef idx="minor">
            <a:schemeClr val="lt1"/>
          </a:fontRef>
        </p:style>
        <p:txBody>
          <a:bodyPr/>
          <a:lstStyle/>
          <a:p>
            <a:r>
              <a:rPr lang="id-ID" sz="2800" dirty="0" smtClean="0">
                <a:solidFill>
                  <a:sysClr val="windowText" lastClr="000000"/>
                </a:solidFill>
              </a:rPr>
              <a:t>Evaluasi Oleh </a:t>
            </a:r>
            <a:r>
              <a:rPr lang="en-US" sz="2800" dirty="0" err="1" smtClean="0">
                <a:solidFill>
                  <a:sysClr val="windowText" lastClr="000000"/>
                </a:solidFill>
              </a:rPr>
              <a:t>Kecamatan</a:t>
            </a:r>
            <a:endParaRPr lang="id-ID" sz="2800" dirty="0">
              <a:solidFill>
                <a:sysClr val="windowText" lastClr="000000"/>
              </a:solidFill>
            </a:endParaRPr>
          </a:p>
        </p:txBody>
      </p:sp>
      <p:sp>
        <p:nvSpPr>
          <p:cNvPr id="3" name="Content Placeholder 2"/>
          <p:cNvSpPr>
            <a:spLocks noGrp="1"/>
          </p:cNvSpPr>
          <p:nvPr>
            <p:ph idx="1"/>
          </p:nvPr>
        </p:nvSpPr>
        <p:spPr>
          <a:xfrm>
            <a:off x="539552" y="2492896"/>
            <a:ext cx="8086724" cy="3960440"/>
          </a:xfrm>
        </p:spPr>
        <p:style>
          <a:lnRef idx="2">
            <a:schemeClr val="accent2"/>
          </a:lnRef>
          <a:fillRef idx="1">
            <a:schemeClr val="lt1"/>
          </a:fillRef>
          <a:effectRef idx="0">
            <a:schemeClr val="accent2"/>
          </a:effectRef>
          <a:fontRef idx="minor">
            <a:schemeClr val="dk1"/>
          </a:fontRef>
        </p:style>
        <p:txBody>
          <a:bodyPr/>
          <a:lstStyle/>
          <a:p>
            <a:pPr marL="0" indent="0" algn="just">
              <a:buNone/>
            </a:pPr>
            <a:r>
              <a:rPr lang="id-ID" sz="2000" dirty="0" smtClean="0"/>
              <a:t>Kecamatan melakukan :</a:t>
            </a:r>
          </a:p>
          <a:p>
            <a:pPr marL="400050" indent="-400050" algn="just">
              <a:buFontTx/>
              <a:buChar char="-"/>
            </a:pPr>
            <a:r>
              <a:rPr lang="id-ID" sz="2000" dirty="0" smtClean="0"/>
              <a:t>Analisis dan validasi data hasil evaluasi diri</a:t>
            </a:r>
          </a:p>
          <a:p>
            <a:pPr marL="400050" indent="-400050" algn="just">
              <a:buFontTx/>
              <a:buChar char="-"/>
            </a:pPr>
            <a:r>
              <a:rPr lang="id-ID" sz="2000" dirty="0" smtClean="0"/>
              <a:t>Melakukan peninjauan dan klarifikasi ke desa jika terdapat ketidaksesuaian data</a:t>
            </a:r>
          </a:p>
          <a:p>
            <a:pPr marL="400050" indent="-400050" algn="just">
              <a:buFontTx/>
              <a:buChar char="-"/>
            </a:pPr>
            <a:r>
              <a:rPr lang="id-ID" sz="2000" dirty="0" smtClean="0"/>
              <a:t>Melakukan penilaian hasil evaluasi diri desa dan kelurahan di wilayahnya</a:t>
            </a:r>
          </a:p>
          <a:p>
            <a:pPr marL="400050" indent="-400050" algn="just">
              <a:buFontTx/>
              <a:buChar char="-"/>
            </a:pPr>
            <a:r>
              <a:rPr lang="id-ID" sz="2000" dirty="0" smtClean="0"/>
              <a:t>Membuat berita acara pemeringkatan perkembangan desa dan kelurahan di wilayahnya</a:t>
            </a:r>
          </a:p>
          <a:p>
            <a:pPr marL="400050" indent="-400050" algn="just">
              <a:buFontTx/>
              <a:buChar char="-"/>
            </a:pPr>
            <a:r>
              <a:rPr lang="id-ID" sz="2000" dirty="0" smtClean="0"/>
              <a:t>Terhadap desa dan kelurahan yang kurang berkembang dilakukan pembinaan khusus melalui program/kegiatan</a:t>
            </a:r>
          </a:p>
          <a:p>
            <a:pPr marL="400050" indent="-400050" algn="just">
              <a:buFontTx/>
              <a:buChar char="-"/>
            </a:pPr>
            <a:r>
              <a:rPr lang="id-ID" sz="2000" dirty="0" smtClean="0"/>
              <a:t>Untuk desa yang berkembang dan cepat berkembang dapat diikutsertakan dalam lomba desa/kelurahan</a:t>
            </a:r>
            <a:r>
              <a:rPr lang="en-US" sz="2000" dirty="0" smtClean="0"/>
              <a:t> </a:t>
            </a:r>
            <a:r>
              <a:rPr lang="en-US" sz="2000" dirty="0" err="1" smtClean="0"/>
              <a:t>tingkat</a:t>
            </a:r>
            <a:r>
              <a:rPr lang="en-US" sz="2000" dirty="0" smtClean="0"/>
              <a:t> </a:t>
            </a:r>
            <a:r>
              <a:rPr lang="en-US" sz="2000" dirty="0" err="1" smtClean="0"/>
              <a:t>kabupaten</a:t>
            </a:r>
            <a:endParaRPr lang="id-ID" sz="2000" dirty="0" smtClean="0"/>
          </a:p>
          <a:p>
            <a:pPr marL="0" indent="0" algn="just">
              <a:buNone/>
            </a:pPr>
            <a:endParaRPr lang="id-ID" sz="2000" dirty="0"/>
          </a:p>
        </p:txBody>
      </p:sp>
      <p:sp>
        <p:nvSpPr>
          <p:cNvPr id="6" name="TextBox 5"/>
          <p:cNvSpPr txBox="1"/>
          <p:nvPr/>
        </p:nvSpPr>
        <p:spPr>
          <a:xfrm>
            <a:off x="539552" y="1412776"/>
            <a:ext cx="8143932" cy="70788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d-ID" sz="2000" dirty="0" smtClean="0"/>
              <a:t>Waktu Pelaksanaan :</a:t>
            </a:r>
          </a:p>
          <a:p>
            <a:r>
              <a:rPr lang="id-ID" sz="2000" dirty="0" smtClean="0"/>
              <a:t>s/d </a:t>
            </a:r>
            <a:r>
              <a:rPr lang="en-US" sz="2000" dirty="0" err="1" smtClean="0"/>
              <a:t>Akhir</a:t>
            </a:r>
            <a:r>
              <a:rPr lang="en-US" sz="2000" dirty="0" smtClean="0"/>
              <a:t> </a:t>
            </a:r>
            <a:r>
              <a:rPr lang="id-ID" sz="2000" dirty="0" smtClean="0"/>
              <a:t>Bulan </a:t>
            </a:r>
            <a:r>
              <a:rPr lang="en-US" sz="2000" dirty="0" err="1" smtClean="0"/>
              <a:t>Maret</a:t>
            </a:r>
            <a:r>
              <a:rPr lang="id-ID" sz="2000" dirty="0" smtClean="0"/>
              <a:t> </a:t>
            </a:r>
            <a:endParaRPr lang="id-ID"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style>
          <a:lnRef idx="2">
            <a:schemeClr val="accent2">
              <a:shade val="50000"/>
            </a:schemeClr>
          </a:lnRef>
          <a:fillRef idx="1">
            <a:schemeClr val="accent2"/>
          </a:fillRef>
          <a:effectRef idx="0">
            <a:schemeClr val="accent2"/>
          </a:effectRef>
          <a:fontRef idx="minor">
            <a:schemeClr val="lt1"/>
          </a:fontRef>
        </p:style>
        <p:txBody>
          <a:bodyPr/>
          <a:lstStyle/>
          <a:p>
            <a:r>
              <a:rPr lang="id-ID" sz="2800" dirty="0" smtClean="0">
                <a:solidFill>
                  <a:sysClr val="windowText" lastClr="000000"/>
                </a:solidFill>
              </a:rPr>
              <a:t>Evaluasi Oleh K</a:t>
            </a:r>
            <a:r>
              <a:rPr lang="en-US" sz="2800" dirty="0" err="1" smtClean="0">
                <a:solidFill>
                  <a:sysClr val="windowText" lastClr="000000"/>
                </a:solidFill>
              </a:rPr>
              <a:t>abupaten</a:t>
            </a:r>
            <a:endParaRPr lang="id-ID" sz="2800" dirty="0">
              <a:solidFill>
                <a:sysClr val="windowText" lastClr="000000"/>
              </a:solidFill>
            </a:endParaRPr>
          </a:p>
        </p:txBody>
      </p:sp>
      <p:sp>
        <p:nvSpPr>
          <p:cNvPr id="3" name="Content Placeholder 2"/>
          <p:cNvSpPr>
            <a:spLocks noGrp="1"/>
          </p:cNvSpPr>
          <p:nvPr>
            <p:ph idx="1"/>
          </p:nvPr>
        </p:nvSpPr>
        <p:spPr>
          <a:xfrm>
            <a:off x="539552" y="2132856"/>
            <a:ext cx="8086724" cy="4365104"/>
          </a:xfrm>
        </p:spPr>
        <p:style>
          <a:lnRef idx="2">
            <a:schemeClr val="accent2"/>
          </a:lnRef>
          <a:fillRef idx="1">
            <a:schemeClr val="lt1"/>
          </a:fillRef>
          <a:effectRef idx="0">
            <a:schemeClr val="accent2"/>
          </a:effectRef>
          <a:fontRef idx="minor">
            <a:schemeClr val="dk1"/>
          </a:fontRef>
        </p:style>
        <p:txBody>
          <a:bodyPr>
            <a:normAutofit/>
          </a:bodyPr>
          <a:lstStyle/>
          <a:p>
            <a:pPr marL="0" indent="0" algn="just">
              <a:buNone/>
            </a:pPr>
            <a:r>
              <a:rPr lang="en-US" sz="2000" dirty="0" smtClean="0"/>
              <a:t>Tim </a:t>
            </a:r>
            <a:r>
              <a:rPr lang="en-US" sz="2000" dirty="0" err="1" smtClean="0"/>
              <a:t>EPDeskel</a:t>
            </a:r>
            <a:r>
              <a:rPr lang="en-US" sz="2000" dirty="0" smtClean="0"/>
              <a:t> </a:t>
            </a:r>
            <a:r>
              <a:rPr lang="en-US" sz="2000" dirty="0" err="1" smtClean="0"/>
              <a:t>Kabupaten</a:t>
            </a:r>
            <a:r>
              <a:rPr lang="en-US" sz="2000" dirty="0" smtClean="0"/>
              <a:t> </a:t>
            </a:r>
            <a:r>
              <a:rPr lang="id-ID" sz="2000" dirty="0" smtClean="0"/>
              <a:t>melakukan :</a:t>
            </a:r>
          </a:p>
          <a:p>
            <a:pPr marL="400050" indent="-400050" algn="just">
              <a:buFontTx/>
              <a:buChar char="-"/>
            </a:pPr>
            <a:r>
              <a:rPr lang="id-ID" sz="2000" dirty="0" smtClean="0"/>
              <a:t>Analisis dan validasi data hasil </a:t>
            </a:r>
            <a:r>
              <a:rPr lang="en-US" sz="2000" dirty="0" err="1" smtClean="0"/>
              <a:t>penilaian</a:t>
            </a:r>
            <a:r>
              <a:rPr lang="en-US" sz="2000" dirty="0" smtClean="0"/>
              <a:t> </a:t>
            </a:r>
            <a:r>
              <a:rPr lang="en-US" sz="2000" dirty="0" err="1" smtClean="0"/>
              <a:t>dan</a:t>
            </a:r>
            <a:r>
              <a:rPr lang="en-US" sz="2000" dirty="0" smtClean="0"/>
              <a:t> </a:t>
            </a:r>
            <a:r>
              <a:rPr lang="en-US" sz="2000" dirty="0" err="1" smtClean="0"/>
              <a:t>pemeringkatan</a:t>
            </a:r>
            <a:r>
              <a:rPr lang="en-US" sz="2000" dirty="0" smtClean="0"/>
              <a:t> </a:t>
            </a:r>
            <a:r>
              <a:rPr lang="en-US" sz="2000" dirty="0" err="1" smtClean="0"/>
              <a:t>perkembangan</a:t>
            </a:r>
            <a:r>
              <a:rPr lang="en-US" sz="2000" dirty="0" smtClean="0"/>
              <a:t> </a:t>
            </a:r>
            <a:r>
              <a:rPr lang="en-US" sz="2000" dirty="0" err="1" smtClean="0"/>
              <a:t>desa</a:t>
            </a:r>
            <a:r>
              <a:rPr lang="en-US" sz="2000" dirty="0" smtClean="0"/>
              <a:t>/</a:t>
            </a:r>
            <a:r>
              <a:rPr lang="en-US" sz="2000" dirty="0" err="1" smtClean="0"/>
              <a:t>kelurahan</a:t>
            </a:r>
            <a:r>
              <a:rPr lang="en-US" sz="2000" dirty="0" smtClean="0"/>
              <a:t> yang </a:t>
            </a:r>
            <a:r>
              <a:rPr lang="en-US" sz="2000" dirty="0" err="1" smtClean="0"/>
              <a:t>telah</a:t>
            </a:r>
            <a:r>
              <a:rPr lang="en-US" sz="2000" dirty="0" smtClean="0"/>
              <a:t> </a:t>
            </a:r>
            <a:r>
              <a:rPr lang="en-US" sz="2000" dirty="0" err="1" smtClean="0"/>
              <a:t>dilaporkan</a:t>
            </a:r>
            <a:r>
              <a:rPr lang="en-US" sz="2000" dirty="0" smtClean="0"/>
              <a:t> </a:t>
            </a:r>
            <a:r>
              <a:rPr lang="en-US" sz="2000" dirty="0" err="1" smtClean="0"/>
              <a:t>kecamatan</a:t>
            </a:r>
            <a:endParaRPr lang="id-ID" sz="2000" dirty="0" smtClean="0"/>
          </a:p>
          <a:p>
            <a:pPr marL="400050" indent="-400050" algn="just">
              <a:buFontTx/>
              <a:buChar char="-"/>
            </a:pPr>
            <a:r>
              <a:rPr lang="id-ID" sz="2000" dirty="0" smtClean="0"/>
              <a:t>Melakukan peninjauan dan klarifikasi ke desa </a:t>
            </a:r>
            <a:r>
              <a:rPr lang="en-US" sz="2000" dirty="0" err="1" smtClean="0"/>
              <a:t>untuk</a:t>
            </a:r>
            <a:r>
              <a:rPr lang="en-US" sz="2000" dirty="0" smtClean="0"/>
              <a:t> </a:t>
            </a:r>
            <a:r>
              <a:rPr lang="en-US" sz="2000" dirty="0" err="1" smtClean="0"/>
              <a:t>menguji</a:t>
            </a:r>
            <a:r>
              <a:rPr lang="en-US" sz="2000" dirty="0" smtClean="0"/>
              <a:t> </a:t>
            </a:r>
            <a:r>
              <a:rPr lang="en-US" sz="2000" dirty="0" err="1" smtClean="0"/>
              <a:t>ke</a:t>
            </a:r>
            <a:r>
              <a:rPr lang="id-ID" sz="2000" dirty="0" smtClean="0"/>
              <a:t>sesuaian data</a:t>
            </a:r>
            <a:r>
              <a:rPr lang="en-US" sz="2000" dirty="0" smtClean="0"/>
              <a:t> </a:t>
            </a:r>
            <a:r>
              <a:rPr lang="en-US" sz="2000" dirty="0" err="1" smtClean="0"/>
              <a:t>dengan</a:t>
            </a:r>
            <a:r>
              <a:rPr lang="en-US" sz="2000" dirty="0" smtClean="0"/>
              <a:t> </a:t>
            </a:r>
            <a:r>
              <a:rPr lang="en-US" sz="2000" dirty="0" err="1" smtClean="0"/>
              <a:t>menggunakan</a:t>
            </a:r>
            <a:r>
              <a:rPr lang="en-US" sz="2000" dirty="0" smtClean="0"/>
              <a:t> </a:t>
            </a:r>
            <a:r>
              <a:rPr lang="en-US" sz="2000" i="1" dirty="0" err="1" smtClean="0"/>
              <a:t>metode</a:t>
            </a:r>
            <a:r>
              <a:rPr lang="en-US" sz="2000" i="1" dirty="0" smtClean="0"/>
              <a:t> sampling</a:t>
            </a:r>
            <a:endParaRPr lang="id-ID" sz="2000" i="1" dirty="0" smtClean="0"/>
          </a:p>
          <a:p>
            <a:pPr marL="400050" indent="-400050" algn="just">
              <a:buFontTx/>
              <a:buChar char="-"/>
            </a:pPr>
            <a:r>
              <a:rPr lang="id-ID" sz="2000" dirty="0" smtClean="0"/>
              <a:t>Melakukan penilaian hasil evaluasi </a:t>
            </a:r>
            <a:r>
              <a:rPr lang="en-US" sz="2000" dirty="0" err="1" smtClean="0"/>
              <a:t>tingkat</a:t>
            </a:r>
            <a:r>
              <a:rPr lang="en-US" sz="2000" dirty="0" smtClean="0"/>
              <a:t> </a:t>
            </a:r>
            <a:r>
              <a:rPr lang="en-US" sz="2000" dirty="0" err="1" smtClean="0"/>
              <a:t>perkembangan</a:t>
            </a:r>
            <a:r>
              <a:rPr lang="id-ID" sz="2000" dirty="0" smtClean="0"/>
              <a:t> desa dan kelurahan di wilayahnya</a:t>
            </a:r>
          </a:p>
          <a:p>
            <a:pPr marL="400050" indent="-400050" algn="just">
              <a:buFontTx/>
              <a:buChar char="-"/>
            </a:pPr>
            <a:r>
              <a:rPr lang="id-ID" sz="2000" dirty="0" smtClean="0"/>
              <a:t>Membuat berita acara pemeringkatan perkembangan desa dan kelurahan di wilayahnya</a:t>
            </a:r>
          </a:p>
          <a:p>
            <a:pPr marL="400050" indent="-400050" algn="just">
              <a:buFontTx/>
              <a:buChar char="-"/>
            </a:pPr>
            <a:r>
              <a:rPr lang="id-ID" sz="2000" dirty="0" smtClean="0"/>
              <a:t>Terhadap desa dan kelurahan yang kurang berkembang dilakukan pembinaan khusus melalui program/kegiatan</a:t>
            </a:r>
          </a:p>
          <a:p>
            <a:pPr marL="400050" indent="-400050" algn="just">
              <a:buFontTx/>
              <a:buChar char="-"/>
            </a:pPr>
            <a:r>
              <a:rPr lang="id-ID" sz="2000" dirty="0" smtClean="0"/>
              <a:t>Untuk desa yang berkembang dan cepat berkembang dapat diikutsertakan dalam lomba desa/kelurahan</a:t>
            </a:r>
            <a:r>
              <a:rPr lang="en-US" sz="2000" dirty="0" smtClean="0"/>
              <a:t> </a:t>
            </a:r>
            <a:r>
              <a:rPr lang="en-US" sz="2000" dirty="0" err="1" smtClean="0"/>
              <a:t>tingkat</a:t>
            </a:r>
            <a:r>
              <a:rPr lang="en-US" sz="2000" dirty="0" smtClean="0"/>
              <a:t> </a:t>
            </a:r>
            <a:r>
              <a:rPr lang="en-US" sz="2000" dirty="0" err="1" smtClean="0"/>
              <a:t>provinsi</a:t>
            </a:r>
            <a:endParaRPr lang="id-ID" sz="2000" dirty="0" smtClean="0"/>
          </a:p>
          <a:p>
            <a:pPr marL="0" indent="0" algn="just">
              <a:buNone/>
            </a:pPr>
            <a:endParaRPr lang="id-ID" sz="2000" dirty="0"/>
          </a:p>
        </p:txBody>
      </p:sp>
      <p:sp>
        <p:nvSpPr>
          <p:cNvPr id="6" name="TextBox 5"/>
          <p:cNvSpPr txBox="1"/>
          <p:nvPr/>
        </p:nvSpPr>
        <p:spPr>
          <a:xfrm>
            <a:off x="539552" y="1268760"/>
            <a:ext cx="8143932" cy="70788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d-ID" sz="2000" dirty="0" smtClean="0"/>
              <a:t>Waktu Pelaksanaan :</a:t>
            </a:r>
          </a:p>
          <a:p>
            <a:r>
              <a:rPr lang="id-ID" sz="2000" dirty="0" smtClean="0"/>
              <a:t>s/d </a:t>
            </a:r>
            <a:r>
              <a:rPr lang="en-US" sz="2000" dirty="0" err="1" smtClean="0"/>
              <a:t>Akhir</a:t>
            </a:r>
            <a:r>
              <a:rPr lang="en-US" sz="2000" dirty="0" smtClean="0"/>
              <a:t> </a:t>
            </a:r>
            <a:r>
              <a:rPr lang="id-ID" sz="2000" dirty="0" smtClean="0"/>
              <a:t>Bulan April </a:t>
            </a:r>
            <a:endParaRPr lang="id-ID"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style>
          <a:lnRef idx="2">
            <a:schemeClr val="accent2">
              <a:shade val="50000"/>
            </a:schemeClr>
          </a:lnRef>
          <a:fillRef idx="1">
            <a:schemeClr val="accent2"/>
          </a:fillRef>
          <a:effectRef idx="0">
            <a:schemeClr val="accent2"/>
          </a:effectRef>
          <a:fontRef idx="minor">
            <a:schemeClr val="lt1"/>
          </a:fontRef>
        </p:style>
        <p:txBody>
          <a:bodyPr/>
          <a:lstStyle/>
          <a:p>
            <a:r>
              <a:rPr lang="id-ID" sz="2800" dirty="0" smtClean="0">
                <a:solidFill>
                  <a:sysClr val="windowText" lastClr="000000"/>
                </a:solidFill>
              </a:rPr>
              <a:t>Evaluasi Oleh </a:t>
            </a:r>
            <a:r>
              <a:rPr lang="en-US" sz="2800" dirty="0" err="1" smtClean="0">
                <a:solidFill>
                  <a:sysClr val="windowText" lastClr="000000"/>
                </a:solidFill>
              </a:rPr>
              <a:t>Provinsi</a:t>
            </a:r>
            <a:endParaRPr lang="id-ID" sz="2800" dirty="0">
              <a:solidFill>
                <a:sysClr val="windowText" lastClr="000000"/>
              </a:solidFill>
            </a:endParaRPr>
          </a:p>
        </p:txBody>
      </p:sp>
      <p:sp>
        <p:nvSpPr>
          <p:cNvPr id="3" name="Content Placeholder 2"/>
          <p:cNvSpPr>
            <a:spLocks noGrp="1"/>
          </p:cNvSpPr>
          <p:nvPr>
            <p:ph idx="1"/>
          </p:nvPr>
        </p:nvSpPr>
        <p:spPr>
          <a:xfrm>
            <a:off x="539552" y="2132856"/>
            <a:ext cx="8086724" cy="4365104"/>
          </a:xfrm>
        </p:spPr>
        <p:style>
          <a:lnRef idx="2">
            <a:schemeClr val="accent2"/>
          </a:lnRef>
          <a:fillRef idx="1">
            <a:schemeClr val="lt1"/>
          </a:fillRef>
          <a:effectRef idx="0">
            <a:schemeClr val="accent2"/>
          </a:effectRef>
          <a:fontRef idx="minor">
            <a:schemeClr val="dk1"/>
          </a:fontRef>
        </p:style>
        <p:txBody>
          <a:bodyPr>
            <a:normAutofit/>
          </a:bodyPr>
          <a:lstStyle/>
          <a:p>
            <a:pPr marL="0" indent="0" algn="just">
              <a:buNone/>
            </a:pPr>
            <a:r>
              <a:rPr lang="en-US" sz="2000" dirty="0" smtClean="0"/>
              <a:t>Tim </a:t>
            </a:r>
            <a:r>
              <a:rPr lang="en-US" sz="2000" dirty="0" err="1" smtClean="0"/>
              <a:t>EPDeskel</a:t>
            </a:r>
            <a:r>
              <a:rPr lang="en-US" sz="2000" dirty="0" smtClean="0"/>
              <a:t> </a:t>
            </a:r>
            <a:r>
              <a:rPr lang="en-US" sz="2000" dirty="0" err="1" smtClean="0"/>
              <a:t>Kabupaten</a:t>
            </a:r>
            <a:r>
              <a:rPr lang="en-US" sz="2000" dirty="0" smtClean="0"/>
              <a:t> </a:t>
            </a:r>
            <a:r>
              <a:rPr lang="id-ID" sz="2000" dirty="0" smtClean="0"/>
              <a:t>melakukan :</a:t>
            </a:r>
          </a:p>
          <a:p>
            <a:pPr marL="400050" indent="-400050" algn="just">
              <a:buFontTx/>
              <a:buChar char="-"/>
            </a:pPr>
            <a:r>
              <a:rPr lang="id-ID" sz="2000" dirty="0" smtClean="0"/>
              <a:t>Analisis dan validasi data hasil </a:t>
            </a:r>
            <a:r>
              <a:rPr lang="en-US" sz="2000" dirty="0" err="1" smtClean="0"/>
              <a:t>penilaian</a:t>
            </a:r>
            <a:r>
              <a:rPr lang="en-US" sz="2000" dirty="0" smtClean="0"/>
              <a:t> </a:t>
            </a:r>
            <a:r>
              <a:rPr lang="en-US" sz="2000" dirty="0" err="1" smtClean="0"/>
              <a:t>dan</a:t>
            </a:r>
            <a:r>
              <a:rPr lang="en-US" sz="2000" dirty="0" smtClean="0"/>
              <a:t> </a:t>
            </a:r>
            <a:r>
              <a:rPr lang="en-US" sz="2000" dirty="0" err="1" smtClean="0"/>
              <a:t>pemeringkatan</a:t>
            </a:r>
            <a:r>
              <a:rPr lang="en-US" sz="2000" dirty="0" smtClean="0"/>
              <a:t> </a:t>
            </a:r>
            <a:r>
              <a:rPr lang="en-US" sz="2000" dirty="0" err="1" smtClean="0"/>
              <a:t>perkembangan</a:t>
            </a:r>
            <a:r>
              <a:rPr lang="en-US" sz="2000" dirty="0" smtClean="0"/>
              <a:t> </a:t>
            </a:r>
            <a:r>
              <a:rPr lang="en-US" sz="2000" dirty="0" err="1" smtClean="0"/>
              <a:t>desa</a:t>
            </a:r>
            <a:r>
              <a:rPr lang="en-US" sz="2000" dirty="0" smtClean="0"/>
              <a:t>/</a:t>
            </a:r>
            <a:r>
              <a:rPr lang="en-US" sz="2000" dirty="0" err="1" smtClean="0"/>
              <a:t>kelurahan</a:t>
            </a:r>
            <a:r>
              <a:rPr lang="en-US" sz="2000" dirty="0" smtClean="0"/>
              <a:t> yang </a:t>
            </a:r>
            <a:r>
              <a:rPr lang="en-US" sz="2000" dirty="0" err="1" smtClean="0"/>
              <a:t>telah</a:t>
            </a:r>
            <a:r>
              <a:rPr lang="en-US" sz="2000" dirty="0" smtClean="0"/>
              <a:t> </a:t>
            </a:r>
            <a:r>
              <a:rPr lang="en-US" sz="2000" dirty="0" err="1" smtClean="0"/>
              <a:t>dilaporkan</a:t>
            </a:r>
            <a:r>
              <a:rPr lang="en-US" sz="2000" dirty="0" smtClean="0"/>
              <a:t> </a:t>
            </a:r>
            <a:r>
              <a:rPr lang="en-US" sz="2000" dirty="0" err="1" smtClean="0"/>
              <a:t>kecamatan</a:t>
            </a:r>
            <a:endParaRPr lang="id-ID" sz="2000" dirty="0" smtClean="0"/>
          </a:p>
          <a:p>
            <a:pPr marL="400050" indent="-400050" algn="just">
              <a:buFontTx/>
              <a:buChar char="-"/>
            </a:pPr>
            <a:r>
              <a:rPr lang="id-ID" sz="2000" dirty="0" smtClean="0"/>
              <a:t>Melakukan peninjauan dan klarifikasi ke desa </a:t>
            </a:r>
            <a:r>
              <a:rPr lang="en-US" sz="2000" dirty="0" err="1" smtClean="0"/>
              <a:t>untuk</a:t>
            </a:r>
            <a:r>
              <a:rPr lang="en-US" sz="2000" dirty="0" smtClean="0"/>
              <a:t> </a:t>
            </a:r>
            <a:r>
              <a:rPr lang="en-US" sz="2000" dirty="0" err="1" smtClean="0"/>
              <a:t>menguji</a:t>
            </a:r>
            <a:r>
              <a:rPr lang="en-US" sz="2000" dirty="0" smtClean="0"/>
              <a:t> </a:t>
            </a:r>
            <a:r>
              <a:rPr lang="en-US" sz="2000" dirty="0" err="1" smtClean="0"/>
              <a:t>ke</a:t>
            </a:r>
            <a:r>
              <a:rPr lang="id-ID" sz="2000" dirty="0" smtClean="0"/>
              <a:t>sesuaian data</a:t>
            </a:r>
            <a:r>
              <a:rPr lang="en-US" sz="2000" dirty="0" smtClean="0"/>
              <a:t> </a:t>
            </a:r>
            <a:r>
              <a:rPr lang="en-US" sz="2000" dirty="0" err="1" smtClean="0"/>
              <a:t>dengan</a:t>
            </a:r>
            <a:r>
              <a:rPr lang="en-US" sz="2000" dirty="0" smtClean="0"/>
              <a:t> </a:t>
            </a:r>
            <a:r>
              <a:rPr lang="en-US" sz="2000" dirty="0" err="1" smtClean="0"/>
              <a:t>menggunakan</a:t>
            </a:r>
            <a:r>
              <a:rPr lang="en-US" sz="2000" dirty="0" smtClean="0"/>
              <a:t> </a:t>
            </a:r>
            <a:r>
              <a:rPr lang="en-US" sz="2000" i="1" dirty="0" err="1" smtClean="0"/>
              <a:t>metode</a:t>
            </a:r>
            <a:r>
              <a:rPr lang="en-US" sz="2000" i="1" dirty="0" smtClean="0"/>
              <a:t> sampling</a:t>
            </a:r>
            <a:endParaRPr lang="id-ID" sz="2000" i="1" dirty="0" smtClean="0"/>
          </a:p>
          <a:p>
            <a:pPr marL="400050" indent="-400050" algn="just">
              <a:buFontTx/>
              <a:buChar char="-"/>
            </a:pPr>
            <a:r>
              <a:rPr lang="id-ID" sz="2000" dirty="0" smtClean="0"/>
              <a:t>Melakukan penilaian hasil evaluasi </a:t>
            </a:r>
            <a:r>
              <a:rPr lang="en-US" sz="2000" dirty="0" err="1" smtClean="0"/>
              <a:t>tingkat</a:t>
            </a:r>
            <a:r>
              <a:rPr lang="en-US" sz="2000" dirty="0" smtClean="0"/>
              <a:t> </a:t>
            </a:r>
            <a:r>
              <a:rPr lang="en-US" sz="2000" dirty="0" err="1" smtClean="0"/>
              <a:t>perkembangan</a:t>
            </a:r>
            <a:r>
              <a:rPr lang="id-ID" sz="2000" dirty="0" smtClean="0"/>
              <a:t> desa dan kelurahan di wilayahnya</a:t>
            </a:r>
          </a:p>
          <a:p>
            <a:pPr marL="400050" indent="-400050" algn="just">
              <a:buFontTx/>
              <a:buChar char="-"/>
            </a:pPr>
            <a:r>
              <a:rPr lang="id-ID" sz="2000" dirty="0" smtClean="0"/>
              <a:t>Membuat berita acara pemeringkatan perkembangan desa dan kelurahan di wilayahnya</a:t>
            </a:r>
          </a:p>
          <a:p>
            <a:pPr marL="400050" indent="-400050" algn="just">
              <a:buFontTx/>
              <a:buChar char="-"/>
            </a:pPr>
            <a:r>
              <a:rPr lang="id-ID" sz="2000" dirty="0" smtClean="0"/>
              <a:t>Terhadap desa dan kelurahan yang kurang berkembang dilakukan pembinaan khusus melalui program/kegiatan</a:t>
            </a:r>
          </a:p>
          <a:p>
            <a:pPr marL="400050" indent="-400050" algn="just">
              <a:buFontTx/>
              <a:buChar char="-"/>
            </a:pPr>
            <a:r>
              <a:rPr lang="id-ID" sz="2000" dirty="0" smtClean="0"/>
              <a:t>Untuk desa yang berkembang dan cepat berkembang dapat diikutsertakan dalam lomba desa/kelurahan</a:t>
            </a:r>
            <a:r>
              <a:rPr lang="en-US" sz="2000" dirty="0" smtClean="0"/>
              <a:t> </a:t>
            </a:r>
            <a:r>
              <a:rPr lang="en-US" sz="2000" dirty="0" err="1" smtClean="0"/>
              <a:t>tingkat</a:t>
            </a:r>
            <a:r>
              <a:rPr lang="en-US" sz="2000" dirty="0" smtClean="0"/>
              <a:t> </a:t>
            </a:r>
            <a:r>
              <a:rPr lang="en-US" sz="2000" dirty="0" err="1" smtClean="0"/>
              <a:t>provinsi</a:t>
            </a:r>
            <a:endParaRPr lang="id-ID" sz="2000" dirty="0" smtClean="0"/>
          </a:p>
          <a:p>
            <a:pPr marL="0" indent="0" algn="just">
              <a:buNone/>
            </a:pPr>
            <a:endParaRPr lang="id-ID" sz="2000" dirty="0"/>
          </a:p>
        </p:txBody>
      </p:sp>
      <p:sp>
        <p:nvSpPr>
          <p:cNvPr id="6" name="TextBox 5"/>
          <p:cNvSpPr txBox="1"/>
          <p:nvPr/>
        </p:nvSpPr>
        <p:spPr>
          <a:xfrm>
            <a:off x="539552" y="1268760"/>
            <a:ext cx="8143932" cy="70788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d-ID" sz="2000" dirty="0" smtClean="0"/>
              <a:t>Waktu Pelaksanaan :</a:t>
            </a:r>
          </a:p>
          <a:p>
            <a:r>
              <a:rPr lang="id-ID" sz="2000" dirty="0" smtClean="0"/>
              <a:t>s/d </a:t>
            </a:r>
            <a:r>
              <a:rPr lang="en-US" sz="2000" dirty="0" err="1" smtClean="0"/>
              <a:t>Akhir</a:t>
            </a:r>
            <a:r>
              <a:rPr lang="en-US" sz="2000" dirty="0" smtClean="0"/>
              <a:t> </a:t>
            </a:r>
            <a:r>
              <a:rPr lang="id-ID" sz="2000" dirty="0" smtClean="0"/>
              <a:t>Bulan </a:t>
            </a:r>
            <a:r>
              <a:rPr lang="en-US" sz="2000" dirty="0" smtClean="0"/>
              <a:t>Mei</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Content Placeholder 29"/>
          <p:cNvSpPr>
            <a:spLocks noGrp="1"/>
          </p:cNvSpPr>
          <p:nvPr>
            <p:ph idx="1"/>
          </p:nvPr>
        </p:nvSpPr>
        <p:spPr>
          <a:xfrm>
            <a:off x="838994" y="1676400"/>
            <a:ext cx="7467600" cy="3962400"/>
          </a:xfrm>
        </p:spPr>
        <p:txBody>
          <a:bodyPr>
            <a:normAutofit/>
          </a:bodyPr>
          <a:lstStyle/>
          <a:p>
            <a:pPr algn="just">
              <a:defRPr/>
            </a:pPr>
            <a:r>
              <a:rPr lang="id-ID" altLang="id-ID" sz="2400" dirty="0">
                <a:latin typeface="Tahoma" pitchFamily="34" charset="0"/>
                <a:cs typeface="Tahoma" pitchFamily="34" charset="0"/>
              </a:rPr>
              <a:t>P</a:t>
            </a:r>
            <a:r>
              <a:rPr lang="en-US" altLang="id-ID" sz="2400" dirty="0" err="1">
                <a:latin typeface="Tahoma" pitchFamily="34" charset="0"/>
                <a:cs typeface="Tahoma" pitchFamily="34" charset="0"/>
              </a:rPr>
              <a:t>enilaian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Hasil</a:t>
            </a:r>
            <a:r>
              <a:rPr lang="en-US" altLang="id-ID" sz="2400" dirty="0">
                <a:latin typeface="Tahoma" pitchFamily="34" charset="0"/>
                <a:cs typeface="Tahoma" pitchFamily="34" charset="0"/>
              </a:rPr>
              <a:t> Tingkat </a:t>
            </a:r>
            <a:r>
              <a:rPr lang="en-US" altLang="id-ID" sz="2400" dirty="0" err="1">
                <a:latin typeface="Tahoma" pitchFamily="34" charset="0"/>
                <a:cs typeface="Tahoma" pitchFamily="34" charset="0"/>
              </a:rPr>
              <a:t>Perkembangan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Kelurahan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dengan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Kategori</a:t>
            </a:r>
            <a:r>
              <a:rPr lang="en-US" altLang="id-ID" sz="2400" dirty="0">
                <a:latin typeface="Tahoma" pitchFamily="34" charset="0"/>
                <a:cs typeface="Tahoma" pitchFamily="34" charset="0"/>
              </a:rPr>
              <a:t> :</a:t>
            </a:r>
          </a:p>
          <a:p>
            <a:pPr algn="just">
              <a:buFont typeface="Arial" panose="020B0604020202020204" pitchFamily="34" charset="0"/>
              <a:buNone/>
              <a:defRPr/>
            </a:pPr>
            <a:endParaRPr lang="en-US" altLang="id-ID" sz="1050" dirty="0">
              <a:latin typeface="Tahoma" pitchFamily="34" charset="0"/>
              <a:cs typeface="Tahoma" pitchFamily="34" charset="0"/>
            </a:endParaRPr>
          </a:p>
          <a:p>
            <a:pPr algn="just">
              <a:buFont typeface="Arial" panose="020B0604020202020204" pitchFamily="34" charset="0"/>
              <a:buNone/>
              <a:defRPr/>
            </a:pPr>
            <a:r>
              <a:rPr lang="en-US" altLang="id-ID" sz="2400" dirty="0">
                <a:latin typeface="Tahoma" pitchFamily="34" charset="0"/>
                <a:cs typeface="Tahoma" pitchFamily="34" charset="0"/>
              </a:rPr>
              <a:t>	1. 	</a:t>
            </a:r>
            <a:r>
              <a:rPr lang="en-US" altLang="id-ID" sz="2400" dirty="0" err="1">
                <a:latin typeface="Tahoma" pitchFamily="34" charset="0"/>
                <a:cs typeface="Tahoma" pitchFamily="34" charset="0"/>
              </a:rPr>
              <a:t>Nilai</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di</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atas</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atau</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sama</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dengan</a:t>
            </a:r>
            <a:r>
              <a:rPr lang="en-US" altLang="id-ID" sz="2400" dirty="0">
                <a:latin typeface="Tahoma" pitchFamily="34" charset="0"/>
                <a:cs typeface="Tahoma" pitchFamily="34" charset="0"/>
              </a:rPr>
              <a:t> 351 	</a:t>
            </a:r>
            <a:r>
              <a:rPr lang="en-US" altLang="id-ID" sz="2400" dirty="0" err="1">
                <a:latin typeface="Tahoma" pitchFamily="34" charset="0"/>
                <a:cs typeface="Tahoma" pitchFamily="34" charset="0"/>
              </a:rPr>
              <a:t>dikategorikan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Kelurahan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Cepat</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Berkembang</a:t>
            </a:r>
            <a:r>
              <a:rPr lang="en-US" altLang="id-ID" sz="2400" dirty="0">
                <a:latin typeface="Tahoma" pitchFamily="34" charset="0"/>
                <a:cs typeface="Tahoma" pitchFamily="34" charset="0"/>
              </a:rPr>
              <a:t>;</a:t>
            </a:r>
          </a:p>
          <a:p>
            <a:pPr algn="just">
              <a:buFont typeface="Arial" panose="020B0604020202020204" pitchFamily="34" charset="0"/>
              <a:buNone/>
              <a:defRPr/>
            </a:pPr>
            <a:endParaRPr lang="en-US" altLang="id-ID" sz="1100" dirty="0">
              <a:latin typeface="Tahoma" pitchFamily="34" charset="0"/>
              <a:cs typeface="Tahoma" pitchFamily="34" charset="0"/>
            </a:endParaRPr>
          </a:p>
          <a:p>
            <a:pPr algn="just">
              <a:buFont typeface="Arial" panose="020B0604020202020204" pitchFamily="34" charset="0"/>
              <a:buNone/>
              <a:defRPr/>
            </a:pPr>
            <a:r>
              <a:rPr lang="en-US" altLang="id-ID" sz="2400" dirty="0">
                <a:latin typeface="Tahoma" pitchFamily="34" charset="0"/>
                <a:cs typeface="Tahoma" pitchFamily="34" charset="0"/>
              </a:rPr>
              <a:t>	2. 	</a:t>
            </a:r>
            <a:r>
              <a:rPr lang="en-US" altLang="id-ID" sz="2400" dirty="0" err="1">
                <a:latin typeface="Tahoma" pitchFamily="34" charset="0"/>
                <a:cs typeface="Tahoma" pitchFamily="34" charset="0"/>
              </a:rPr>
              <a:t>Nilai</a:t>
            </a:r>
            <a:r>
              <a:rPr lang="en-US" altLang="id-ID" sz="2400" dirty="0">
                <a:latin typeface="Tahoma" pitchFamily="34" charset="0"/>
                <a:cs typeface="Tahoma" pitchFamily="34" charset="0"/>
              </a:rPr>
              <a:t> 201 </a:t>
            </a:r>
            <a:r>
              <a:rPr lang="en-US" altLang="id-ID" sz="2400" dirty="0" err="1">
                <a:latin typeface="Tahoma" pitchFamily="34" charset="0"/>
                <a:cs typeface="Tahoma" pitchFamily="34" charset="0"/>
              </a:rPr>
              <a:t>sampai</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dengan</a:t>
            </a:r>
            <a:r>
              <a:rPr lang="en-US" altLang="id-ID" sz="2400" dirty="0">
                <a:latin typeface="Tahoma" pitchFamily="34" charset="0"/>
                <a:cs typeface="Tahoma" pitchFamily="34" charset="0"/>
              </a:rPr>
              <a:t> 350  	</a:t>
            </a:r>
            <a:r>
              <a:rPr lang="en-US" altLang="id-ID" sz="2400" dirty="0" err="1">
                <a:latin typeface="Tahoma" pitchFamily="34" charset="0"/>
                <a:cs typeface="Tahoma" pitchFamily="34" charset="0"/>
              </a:rPr>
              <a:t>dikategorikan</a:t>
            </a:r>
            <a:r>
              <a:rPr lang="en-US" altLang="id-ID" sz="2400" dirty="0">
                <a:latin typeface="Tahoma" pitchFamily="34" charset="0"/>
                <a:cs typeface="Tahoma" pitchFamily="34" charset="0"/>
              </a:rPr>
              <a:t> </a:t>
            </a:r>
            <a:r>
              <a:rPr lang="id-ID" altLang="id-ID" sz="2400" dirty="0" smtClean="0">
                <a:latin typeface="Tahoma" pitchFamily="34" charset="0"/>
                <a:cs typeface="Tahoma" pitchFamily="34" charset="0"/>
              </a:rPr>
              <a:t> </a:t>
            </a:r>
          </a:p>
          <a:p>
            <a:pPr algn="just">
              <a:buFont typeface="Arial" panose="020B0604020202020204" pitchFamily="34" charset="0"/>
              <a:buNone/>
              <a:defRPr/>
            </a:pPr>
            <a:r>
              <a:rPr lang="id-ID" altLang="id-ID" sz="2400" dirty="0">
                <a:latin typeface="Tahoma" pitchFamily="34" charset="0"/>
                <a:cs typeface="Tahoma" pitchFamily="34" charset="0"/>
              </a:rPr>
              <a:t> </a:t>
            </a:r>
            <a:r>
              <a:rPr lang="id-ID" altLang="id-ID" sz="2400" dirty="0" smtClean="0">
                <a:latin typeface="Tahoma" pitchFamily="34" charset="0"/>
                <a:cs typeface="Tahoma" pitchFamily="34" charset="0"/>
              </a:rPr>
              <a:t>      </a:t>
            </a:r>
            <a:r>
              <a:rPr lang="en-US" altLang="id-ID" sz="2400" dirty="0" err="1" smtClean="0">
                <a:latin typeface="Tahoma" pitchFamily="34" charset="0"/>
                <a:cs typeface="Tahoma" pitchFamily="34" charset="0"/>
              </a:rPr>
              <a:t>Kelurahan</a:t>
            </a:r>
            <a:r>
              <a:rPr lang="en-US" altLang="id-ID" sz="2400" dirty="0" smtClean="0">
                <a:latin typeface="Tahoma" pitchFamily="34" charset="0"/>
                <a:cs typeface="Tahoma" pitchFamily="34" charset="0"/>
              </a:rPr>
              <a:t> </a:t>
            </a:r>
            <a:r>
              <a:rPr lang="en-US" altLang="id-ID" sz="2400" dirty="0" err="1">
                <a:latin typeface="Tahoma" pitchFamily="34" charset="0"/>
                <a:cs typeface="Tahoma" pitchFamily="34" charset="0"/>
              </a:rPr>
              <a:t>Berkembang</a:t>
            </a:r>
            <a:r>
              <a:rPr lang="en-US" altLang="id-ID" sz="2400" dirty="0">
                <a:latin typeface="Tahoma" pitchFamily="34" charset="0"/>
                <a:cs typeface="Tahoma" pitchFamily="34" charset="0"/>
              </a:rPr>
              <a:t>;</a:t>
            </a:r>
          </a:p>
          <a:p>
            <a:pPr algn="just">
              <a:buFont typeface="Arial" panose="020B0604020202020204" pitchFamily="34" charset="0"/>
              <a:buNone/>
              <a:defRPr/>
            </a:pPr>
            <a:endParaRPr lang="en-US" altLang="id-ID" sz="1100" dirty="0">
              <a:latin typeface="Tahoma" pitchFamily="34" charset="0"/>
              <a:cs typeface="Tahoma" pitchFamily="34" charset="0"/>
            </a:endParaRPr>
          </a:p>
          <a:p>
            <a:pPr algn="just">
              <a:buFont typeface="Arial" panose="020B0604020202020204" pitchFamily="34" charset="0"/>
              <a:buNone/>
              <a:defRPr/>
            </a:pPr>
            <a:r>
              <a:rPr lang="en-US" altLang="id-ID" sz="2400" dirty="0">
                <a:latin typeface="Tahoma" pitchFamily="34" charset="0"/>
                <a:cs typeface="Tahoma" pitchFamily="34" charset="0"/>
              </a:rPr>
              <a:t>	3. </a:t>
            </a:r>
            <a:r>
              <a:rPr lang="en-US" altLang="id-ID" sz="2400" dirty="0" err="1">
                <a:latin typeface="Tahoma" pitchFamily="34" charset="0"/>
                <a:cs typeface="Tahoma" pitchFamily="34" charset="0"/>
              </a:rPr>
              <a:t>Nilai</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di</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bawah</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atau</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sama</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dengan</a:t>
            </a:r>
            <a:r>
              <a:rPr lang="en-US" altLang="id-ID" sz="2400" dirty="0">
                <a:latin typeface="Tahoma" pitchFamily="34" charset="0"/>
                <a:cs typeface="Tahoma" pitchFamily="34" charset="0"/>
              </a:rPr>
              <a:t> 200	</a:t>
            </a:r>
            <a:r>
              <a:rPr lang="en-US" altLang="id-ID" sz="2400" dirty="0" err="1">
                <a:latin typeface="Tahoma" pitchFamily="34" charset="0"/>
                <a:cs typeface="Tahoma" pitchFamily="34" charset="0"/>
              </a:rPr>
              <a:t>dikategorikan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Kelurahan</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Kurang</a:t>
            </a:r>
            <a:r>
              <a:rPr lang="en-US" altLang="id-ID" sz="2400" dirty="0">
                <a:latin typeface="Tahoma" pitchFamily="34" charset="0"/>
                <a:cs typeface="Tahoma" pitchFamily="34" charset="0"/>
              </a:rPr>
              <a:t> </a:t>
            </a:r>
            <a:r>
              <a:rPr lang="en-US" altLang="id-ID" sz="2400" dirty="0" err="1">
                <a:latin typeface="Tahoma" pitchFamily="34" charset="0"/>
                <a:cs typeface="Tahoma" pitchFamily="34" charset="0"/>
              </a:rPr>
              <a:t>Berkembang</a:t>
            </a:r>
            <a:r>
              <a:rPr lang="en-US" altLang="id-ID" sz="2400" dirty="0">
                <a:latin typeface="Tahoma" pitchFamily="34" charset="0"/>
                <a:cs typeface="Tahoma" pitchFamily="34" charset="0"/>
              </a:rPr>
              <a:t>.</a:t>
            </a:r>
            <a:endParaRPr lang="id-ID" altLang="id-ID" sz="2400" dirty="0">
              <a:latin typeface="Tahoma" pitchFamily="34" charset="0"/>
              <a:cs typeface="Tahoma" pitchFamily="34" charset="0"/>
            </a:endParaRPr>
          </a:p>
        </p:txBody>
      </p:sp>
      <p:sp>
        <p:nvSpPr>
          <p:cNvPr id="7" name="Rectangle 6"/>
          <p:cNvSpPr/>
          <p:nvPr/>
        </p:nvSpPr>
        <p:spPr>
          <a:xfrm>
            <a:off x="106456" y="76200"/>
            <a:ext cx="8930945" cy="1134616"/>
          </a:xfrm>
          <a:prstGeom prst="rect">
            <a:avLst/>
          </a:prstGeom>
          <a:solidFill>
            <a:srgbClr val="FF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err="1">
                <a:solidFill>
                  <a:schemeClr val="bg1"/>
                </a:solidFill>
                <a:effectLst>
                  <a:outerShdw blurRad="38100" dist="38100" dir="2700000" algn="tl">
                    <a:srgbClr val="000000"/>
                  </a:outerShdw>
                </a:effectLst>
                <a:latin typeface="Batang" pitchFamily="18" charset="-127"/>
                <a:ea typeface="Batang" pitchFamily="18" charset="-127"/>
              </a:rPr>
              <a:t>Hasil</a:t>
            </a:r>
            <a:r>
              <a:rPr lang="en-US" sz="3200" b="1" dirty="0">
                <a:solidFill>
                  <a:schemeClr val="bg1"/>
                </a:solidFill>
                <a:effectLst>
                  <a:outerShdw blurRad="38100" dist="38100" dir="2700000" algn="tl">
                    <a:srgbClr val="000000"/>
                  </a:outerShdw>
                </a:effectLst>
                <a:latin typeface="Batang" pitchFamily="18" charset="-127"/>
                <a:ea typeface="Batang" pitchFamily="18" charset="-127"/>
              </a:rPr>
              <a:t> </a:t>
            </a:r>
            <a:r>
              <a:rPr lang="en-US" sz="3200" b="1" dirty="0" err="1">
                <a:solidFill>
                  <a:schemeClr val="bg1"/>
                </a:solidFill>
                <a:effectLst>
                  <a:outerShdw blurRad="38100" dist="38100" dir="2700000" algn="tl">
                    <a:srgbClr val="000000"/>
                  </a:outerShdw>
                </a:effectLst>
                <a:latin typeface="Batang" pitchFamily="18" charset="-127"/>
                <a:ea typeface="Batang" pitchFamily="18" charset="-127"/>
              </a:rPr>
              <a:t>Penilaian</a:t>
            </a:r>
            <a:r>
              <a:rPr lang="en-US" sz="3200" b="1" dirty="0">
                <a:solidFill>
                  <a:schemeClr val="bg1"/>
                </a:solidFill>
                <a:effectLst>
                  <a:outerShdw blurRad="38100" dist="38100" dir="2700000" algn="tl">
                    <a:srgbClr val="000000"/>
                  </a:outerShdw>
                </a:effectLst>
                <a:latin typeface="Batang" pitchFamily="18" charset="-127"/>
                <a:ea typeface="Batang" pitchFamily="18" charset="-127"/>
              </a:rPr>
              <a:t> </a:t>
            </a:r>
            <a:r>
              <a:rPr lang="en-US" sz="3200" b="1" dirty="0" err="1" smtClean="0">
                <a:solidFill>
                  <a:schemeClr val="bg1"/>
                </a:solidFill>
                <a:effectLst>
                  <a:outerShdw blurRad="38100" dist="38100" dir="2700000" algn="tl">
                    <a:srgbClr val="000000"/>
                  </a:outerShdw>
                </a:effectLst>
                <a:latin typeface="Batang" pitchFamily="18" charset="-127"/>
                <a:ea typeface="Batang" pitchFamily="18" charset="-127"/>
              </a:rPr>
              <a:t>Kelurahan</a:t>
            </a:r>
            <a:endParaRPr lang="en-US" sz="3200" b="1" dirty="0">
              <a:solidFill>
                <a:schemeClr val="bg1"/>
              </a:solidFill>
              <a:effectLst>
                <a:outerShdw blurRad="38100" dist="38100" dir="2700000" algn="tl">
                  <a:srgbClr val="000000"/>
                </a:outerShdw>
              </a:effectLst>
              <a:latin typeface="Batang" pitchFamily="18" charset="-127"/>
              <a:ea typeface="Batang" pitchFamily="18" charset="-127"/>
            </a:endParaRPr>
          </a:p>
        </p:txBody>
      </p:sp>
    </p:spTree>
    <p:extLst>
      <p:ext uri="{BB962C8B-B14F-4D97-AF65-F5344CB8AC3E}">
        <p14:creationId xmlns:p14="http://schemas.microsoft.com/office/powerpoint/2010/main" val="2124565616"/>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85720" y="4786322"/>
            <a:ext cx="8715436" cy="1000132"/>
          </a:xfrm>
          <a:prstGeom prst="rect">
            <a:avLst/>
          </a:prstGeom>
          <a:solidFill>
            <a:schemeClr val="bg1"/>
          </a:solidFill>
          <a:ln>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214282" y="2786058"/>
            <a:ext cx="8786874" cy="1214446"/>
          </a:xfrm>
          <a:prstGeom prst="rect">
            <a:avLst/>
          </a:prstGeom>
          <a:solidFill>
            <a:schemeClr val="bg1"/>
          </a:solidFill>
          <a:ln>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3" name="Group 23"/>
            <p:cNvGrpSpPr>
              <a:grpSpLocks/>
            </p:cNvGrpSpPr>
            <p:nvPr/>
          </p:nvGrpSpPr>
          <p:grpSpPr bwMode="auto">
            <a:xfrm>
              <a:off x="-14288" y="96838"/>
              <a:ext cx="9158288" cy="1889124"/>
              <a:chOff x="-14256" y="200002"/>
              <a:chExt cx="9158256" cy="1889463"/>
            </a:xfrm>
          </p:grpSpPr>
          <p:grpSp>
            <p:nvGrpSpPr>
              <p:cNvPr id="4" name="Group 22"/>
              <p:cNvGrpSpPr>
                <a:grpSpLocks/>
              </p:cNvGrpSpPr>
              <p:nvPr/>
            </p:nvGrpSpPr>
            <p:grpSpPr bwMode="auto">
              <a:xfrm>
                <a:off x="-14256" y="285728"/>
                <a:ext cx="9158256" cy="831568"/>
                <a:chOff x="-14256" y="285728"/>
                <a:chExt cx="9158256" cy="831568"/>
              </a:xfrm>
            </p:grpSpPr>
            <p:grpSp>
              <p:nvGrpSpPr>
                <p:cNvPr id="5"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2"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3"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graphicFrame>
        <p:nvGraphicFramePr>
          <p:cNvPr id="22" name="Diagram 21"/>
          <p:cNvGraphicFramePr/>
          <p:nvPr/>
        </p:nvGraphicFramePr>
        <p:xfrm>
          <a:off x="1714480" y="928670"/>
          <a:ext cx="7215238" cy="47149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TextBox 22"/>
          <p:cNvSpPr txBox="1"/>
          <p:nvPr/>
        </p:nvSpPr>
        <p:spPr>
          <a:xfrm>
            <a:off x="500034" y="1281534"/>
            <a:ext cx="8429684" cy="646331"/>
          </a:xfrm>
          <a:prstGeom prst="rect">
            <a:avLst/>
          </a:prstGeom>
          <a:noFill/>
        </p:spPr>
        <p:txBody>
          <a:bodyPr wrap="square" rtlCol="0">
            <a:spAutoFit/>
          </a:bodyPr>
          <a:lstStyle/>
          <a:p>
            <a:pPr algn="ctr"/>
            <a:r>
              <a:rPr lang="id-ID" b="1" dirty="0" smtClean="0"/>
              <a:t>JADWAL PELAKSANAAN</a:t>
            </a:r>
            <a:r>
              <a:rPr lang="en-US" b="1" dirty="0" smtClean="0"/>
              <a:t> EVALUASI TINGKAT PERKEMBANGAN DAN </a:t>
            </a:r>
            <a:r>
              <a:rPr lang="id-ID" b="1" dirty="0" smtClean="0"/>
              <a:t>  </a:t>
            </a:r>
          </a:p>
          <a:p>
            <a:pPr algn="ctr"/>
            <a:r>
              <a:rPr lang="id-ID" b="1" dirty="0" smtClean="0"/>
              <a:t>PERLOMBAAN DESA DAN KELURAHAN</a:t>
            </a:r>
          </a:p>
        </p:txBody>
      </p:sp>
      <p:sp>
        <p:nvSpPr>
          <p:cNvPr id="24" name="TextBox 23"/>
          <p:cNvSpPr txBox="1"/>
          <p:nvPr/>
        </p:nvSpPr>
        <p:spPr>
          <a:xfrm>
            <a:off x="214282" y="2714620"/>
            <a:ext cx="1714512" cy="1077218"/>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id-ID" sz="1600" b="1" dirty="0" smtClean="0">
                <a:solidFill>
                  <a:srgbClr val="0070C0"/>
                </a:solidFill>
              </a:rPr>
              <a:t>EVALUASI TINGKAT PERKEMBA- NGAN DESKEL</a:t>
            </a:r>
            <a:endParaRPr lang="id-ID" sz="1600" b="1" dirty="0">
              <a:solidFill>
                <a:srgbClr val="0070C0"/>
              </a:solidFill>
            </a:endParaRPr>
          </a:p>
        </p:txBody>
      </p:sp>
      <p:sp>
        <p:nvSpPr>
          <p:cNvPr id="26" name="TextBox 25"/>
          <p:cNvSpPr txBox="1"/>
          <p:nvPr/>
        </p:nvSpPr>
        <p:spPr>
          <a:xfrm>
            <a:off x="428596" y="4857760"/>
            <a:ext cx="1071570" cy="584775"/>
          </a:xfrm>
          <a:prstGeom prst="rect">
            <a:avLst/>
          </a:prstGeom>
          <a:noFill/>
        </p:spPr>
        <p:txBody>
          <a:bodyPr wrap="square" rtlCol="0">
            <a:spAutoFit/>
          </a:bodyPr>
          <a:lstStyle/>
          <a:p>
            <a:r>
              <a:rPr lang="id-ID" sz="1600" b="1" dirty="0" smtClean="0">
                <a:solidFill>
                  <a:srgbClr val="7030A0"/>
                </a:solidFill>
              </a:rPr>
              <a:t>LOMBA DESKEL</a:t>
            </a:r>
            <a:endParaRPr lang="id-ID" sz="1600" b="1" dirty="0">
              <a:solidFill>
                <a:srgbClr val="7030A0"/>
              </a:solidFill>
            </a:endParaRPr>
          </a:p>
        </p:txBody>
      </p:sp>
      <p:sp>
        <p:nvSpPr>
          <p:cNvPr id="28" name="Right Arrow 27"/>
          <p:cNvSpPr/>
          <p:nvPr/>
        </p:nvSpPr>
        <p:spPr>
          <a:xfrm>
            <a:off x="2857488" y="2428868"/>
            <a:ext cx="428628" cy="3571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ight Arrow 28"/>
          <p:cNvSpPr/>
          <p:nvPr/>
        </p:nvSpPr>
        <p:spPr>
          <a:xfrm>
            <a:off x="5929322" y="2428868"/>
            <a:ext cx="428628" cy="3571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ight Arrow 29"/>
          <p:cNvSpPr/>
          <p:nvPr/>
        </p:nvSpPr>
        <p:spPr>
          <a:xfrm>
            <a:off x="4429124" y="2428868"/>
            <a:ext cx="428628" cy="3571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ight Arrow 19"/>
          <p:cNvSpPr/>
          <p:nvPr/>
        </p:nvSpPr>
        <p:spPr>
          <a:xfrm>
            <a:off x="7286644" y="2428868"/>
            <a:ext cx="428628" cy="3571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ounded Rectangle 30"/>
          <p:cNvSpPr/>
          <p:nvPr/>
        </p:nvSpPr>
        <p:spPr>
          <a:xfrm>
            <a:off x="1643042" y="2143116"/>
            <a:ext cx="1428760" cy="2071702"/>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TextBox 31"/>
          <p:cNvSpPr txBox="1"/>
          <p:nvPr/>
        </p:nvSpPr>
        <p:spPr>
          <a:xfrm rot="1309208">
            <a:off x="1712742" y="2932194"/>
            <a:ext cx="1289359" cy="30777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id-ID" sz="1400" b="1" dirty="0" smtClean="0"/>
              <a:t>Evaluasi Diri</a:t>
            </a:r>
            <a:endParaRPr lang="id-ID" sz="14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14288" y="92075"/>
            <a:ext cx="9158288" cy="1889125"/>
            <a:chOff x="-14288" y="96838"/>
            <a:chExt cx="9158288" cy="1889125"/>
          </a:xfrm>
          <a:effectLst>
            <a:outerShdw blurRad="50800" dist="38100" dir="2700000" algn="tl" rotWithShape="0">
              <a:srgbClr val="FF0000">
                <a:alpha val="40000"/>
              </a:srgbClr>
            </a:outerShdw>
          </a:effectLst>
        </p:grpSpPr>
        <p:grpSp>
          <p:nvGrpSpPr>
            <p:cNvPr id="3" name="Group 23"/>
            <p:cNvGrpSpPr>
              <a:grpSpLocks/>
            </p:cNvGrpSpPr>
            <p:nvPr/>
          </p:nvGrpSpPr>
          <p:grpSpPr bwMode="auto">
            <a:xfrm>
              <a:off x="-14288" y="96838"/>
              <a:ext cx="9158288" cy="1889124"/>
              <a:chOff x="-14256" y="200002"/>
              <a:chExt cx="9158256" cy="1889463"/>
            </a:xfrm>
          </p:grpSpPr>
          <p:grpSp>
            <p:nvGrpSpPr>
              <p:cNvPr id="4" name="Group 22"/>
              <p:cNvGrpSpPr>
                <a:grpSpLocks/>
              </p:cNvGrpSpPr>
              <p:nvPr/>
            </p:nvGrpSpPr>
            <p:grpSpPr bwMode="auto">
              <a:xfrm>
                <a:off x="-14256" y="285728"/>
                <a:ext cx="9158256" cy="831568"/>
                <a:chOff x="-14256" y="285728"/>
                <a:chExt cx="9158256" cy="831568"/>
              </a:xfrm>
            </p:grpSpPr>
            <p:grpSp>
              <p:nvGrpSpPr>
                <p:cNvPr id="5" name="Group 15"/>
                <p:cNvGrpSpPr>
                  <a:grpSpLocks/>
                </p:cNvGrpSpPr>
                <p:nvPr/>
              </p:nvGrpSpPr>
              <p:grpSpPr bwMode="auto">
                <a:xfrm>
                  <a:off x="-14256" y="500090"/>
                  <a:ext cx="9158256" cy="376306"/>
                  <a:chOff x="0" y="1828839"/>
                  <a:chExt cx="9144000" cy="304855"/>
                </a:xfrm>
              </p:grpSpPr>
              <p:sp>
                <p:nvSpPr>
                  <p:cNvPr id="11" name="Rectangle 10"/>
                  <p:cNvSpPr/>
                  <p:nvPr/>
                </p:nvSpPr>
                <p:spPr>
                  <a:xfrm>
                    <a:off x="0" y="1828839"/>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sp>
                <p:nvSpPr>
                  <p:cNvPr id="12" name="Rectangle 11"/>
                  <p:cNvSpPr/>
                  <p:nvPr/>
                </p:nvSpPr>
                <p:spPr>
                  <a:xfrm>
                    <a:off x="0" y="1981910"/>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th-TH"/>
                  </a:p>
                </p:txBody>
              </p:sp>
            </p:grpSp>
            <p:pic>
              <p:nvPicPr>
                <p:cNvPr id="10" name="Picture 1" descr="logo"/>
                <p:cNvPicPr>
                  <a:picLocks noChangeAspect="1" noChangeArrowheads="1"/>
                </p:cNvPicPr>
                <p:nvPr/>
              </p:nvPicPr>
              <p:blipFill>
                <a:blip r:embed="rId2"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8" name="Picture 12" descr="garuda gud.png"/>
              <p:cNvPicPr>
                <a:picLocks noChangeAspect="1"/>
              </p:cNvPicPr>
              <p:nvPr/>
            </p:nvPicPr>
            <p:blipFill>
              <a:blip r:embed="rId3" cstate="print"/>
              <a:srcRect/>
              <a:stretch>
                <a:fillRect/>
              </a:stretch>
            </p:blipFill>
            <p:spPr bwMode="auto">
              <a:xfrm>
                <a:off x="500034" y="200002"/>
                <a:ext cx="857256" cy="1889463"/>
              </a:xfrm>
              <a:prstGeom prst="rect">
                <a:avLst/>
              </a:prstGeom>
              <a:noFill/>
              <a:ln w="9525">
                <a:noFill/>
                <a:miter lim="800000"/>
                <a:headEnd/>
                <a:tailEnd/>
              </a:ln>
            </p:spPr>
          </p:pic>
        </p:grpSp>
        <p:sp>
          <p:nvSpPr>
            <p:cNvPr id="6" name="Rectangle 2"/>
            <p:cNvSpPr txBox="1">
              <a:spLocks noChangeArrowheads="1"/>
            </p:cNvSpPr>
            <p:nvPr/>
          </p:nvSpPr>
          <p:spPr bwMode="auto">
            <a:xfrm>
              <a:off x="2214563" y="539750"/>
              <a:ext cx="4643437" cy="381000"/>
            </a:xfrm>
            <a:prstGeom prst="rect">
              <a:avLst/>
            </a:prstGeom>
            <a:noFill/>
            <a:ln w="9525">
              <a:noFill/>
              <a:miter lim="800000"/>
              <a:headEnd/>
              <a:tailEnd/>
            </a:ln>
          </p:spPr>
          <p:txBody>
            <a:bodyPr/>
            <a:lstStyle/>
            <a:p>
              <a:pPr marL="342900" indent="-342900" algn="ctr" fontAlgn="auto">
                <a:lnSpc>
                  <a:spcPct val="90000"/>
                </a:lnSpc>
                <a:spcBef>
                  <a:spcPct val="20000"/>
                </a:spcBef>
                <a:spcAft>
                  <a:spcPts val="0"/>
                </a:spcAft>
                <a:buFont typeface="Wingdings" pitchFamily="2" charset="2"/>
                <a:buNone/>
                <a:defRPr/>
              </a:pPr>
              <a:r>
                <a:rPr lang="id-ID" sz="1550" dirty="0">
                  <a:solidFill>
                    <a:srgbClr val="000000"/>
                  </a:solidFill>
                  <a:latin typeface="Rockwell Extra Bold" pitchFamily="18" charset="0"/>
                  <a:ea typeface="Verdana" pitchFamily="34" charset="0"/>
                  <a:cs typeface="Verdana" pitchFamily="34" charset="0"/>
                </a:rPr>
                <a:t>KEMENTERIAN DALAM NEGERI</a:t>
              </a:r>
              <a:endParaRPr lang="en-US" dirty="0">
                <a:solidFill>
                  <a:srgbClr val="000000"/>
                </a:solidFill>
                <a:latin typeface="Rockwell Extra Bold" pitchFamily="18" charset="0"/>
                <a:ea typeface="Verdana" pitchFamily="34" charset="0"/>
                <a:cs typeface="Verdana" pitchFamily="34" charset="0"/>
              </a:endParaRPr>
            </a:p>
          </p:txBody>
        </p:sp>
      </p:grpSp>
      <p:sp>
        <p:nvSpPr>
          <p:cNvPr id="17" name="Title 1"/>
          <p:cNvSpPr>
            <a:spLocks noGrp="1"/>
          </p:cNvSpPr>
          <p:nvPr>
            <p:ph type="title"/>
          </p:nvPr>
        </p:nvSpPr>
        <p:spPr>
          <a:xfrm>
            <a:off x="1283533" y="1189490"/>
            <a:ext cx="6457950" cy="1064427"/>
          </a:xfrm>
        </p:spPr>
        <p:txBody>
          <a:bodyPr/>
          <a:lstStyle/>
          <a:p>
            <a:pPr algn="ctr"/>
            <a:r>
              <a:rPr lang="en-US" dirty="0" err="1" smtClean="0">
                <a:solidFill>
                  <a:srgbClr val="FF0000"/>
                </a:solidFill>
                <a:hlinkClick r:id="rId4" action="ppaction://hlinkfile"/>
              </a:rPr>
              <a:t>Lampiran</a:t>
            </a:r>
            <a:r>
              <a:rPr lang="en-US" dirty="0" smtClean="0">
                <a:solidFill>
                  <a:srgbClr val="FF0000"/>
                </a:solidFill>
                <a:hlinkClick r:id="rId4" action="ppaction://hlinkfile"/>
              </a:rPr>
              <a:t> </a:t>
            </a:r>
            <a:r>
              <a:rPr lang="id-ID" dirty="0" smtClean="0">
                <a:solidFill>
                  <a:srgbClr val="FF0000"/>
                </a:solidFill>
                <a:hlinkClick r:id="rId4" action="ppaction://hlinkfile"/>
              </a:rPr>
              <a:t>I</a:t>
            </a:r>
            <a:r>
              <a:rPr lang="en-US" dirty="0" smtClean="0">
                <a:solidFill>
                  <a:srgbClr val="FF0000"/>
                </a:solidFill>
                <a:hlinkClick r:id="rId4" action="ppaction://hlinkfile"/>
              </a:rPr>
              <a:t>II</a:t>
            </a:r>
            <a:endParaRPr lang="en-US" dirty="0">
              <a:solidFill>
                <a:srgbClr val="FF0000"/>
              </a:solidFill>
            </a:endParaRPr>
          </a:p>
        </p:txBody>
      </p:sp>
      <p:sp>
        <p:nvSpPr>
          <p:cNvPr id="18" name="Content Placeholder 2"/>
          <p:cNvSpPr>
            <a:spLocks noGrp="1"/>
          </p:cNvSpPr>
          <p:nvPr>
            <p:ph idx="1"/>
          </p:nvPr>
        </p:nvSpPr>
        <p:spPr>
          <a:xfrm>
            <a:off x="514350" y="2619677"/>
            <a:ext cx="8115300" cy="3381091"/>
          </a:xfrm>
        </p:spPr>
        <p:txBody>
          <a:bodyPr>
            <a:noAutofit/>
          </a:bodyPr>
          <a:lstStyle/>
          <a:p>
            <a:pPr algn="just"/>
            <a:r>
              <a:rPr lang="en-US" sz="2800" dirty="0" smtClean="0">
                <a:solidFill>
                  <a:srgbClr val="FF0000"/>
                </a:solidFill>
              </a:rPr>
              <a:t>DIGUNAKAN SEBAGAI KETERANGAN ”GAMBARAN UMUM” SELURUH DATA EVALUASI MASING-MASING </a:t>
            </a:r>
            <a:r>
              <a:rPr lang="id-ID" sz="2800" dirty="0" smtClean="0">
                <a:solidFill>
                  <a:srgbClr val="FF0000"/>
                </a:solidFill>
              </a:rPr>
              <a:t>K</a:t>
            </a:r>
            <a:r>
              <a:rPr lang="en-US" sz="2800" dirty="0" smtClean="0">
                <a:solidFill>
                  <a:srgbClr val="FF0000"/>
                </a:solidFill>
              </a:rPr>
              <a:t>EL</a:t>
            </a:r>
            <a:r>
              <a:rPr lang="id-ID" sz="2800" dirty="0" smtClean="0">
                <a:solidFill>
                  <a:srgbClr val="FF0000"/>
                </a:solidFill>
              </a:rPr>
              <a:t>URAHAN</a:t>
            </a:r>
            <a:r>
              <a:rPr lang="en-US" sz="2800" dirty="0" smtClean="0">
                <a:solidFill>
                  <a:srgbClr val="FF0000"/>
                </a:solidFill>
              </a:rPr>
              <a:t> YANG TELAH TERKUMPUL</a:t>
            </a:r>
          </a:p>
          <a:p>
            <a:pPr algn="just"/>
            <a:r>
              <a:rPr lang="en-US" sz="2800" dirty="0" smtClean="0">
                <a:solidFill>
                  <a:srgbClr val="FF0000"/>
                </a:solidFill>
              </a:rPr>
              <a:t>DIGUNAKAN SEBAGAI BAHAN PERTIMBANGAN TIM EPEDESKEL DALAM KEBIJAKAN PENENTUAN JUARA LOMBA DESKEL. UNTUK ITU PENTING AGAR LAMPIRAN TERSEBUT DIISI SEBAIK MUNGKIN DAN SEMUDAH MUNGKIN ESENSINYA.</a:t>
            </a:r>
          </a:p>
          <a:p>
            <a:pPr algn="just"/>
            <a:endParaRPr lang="en-US" sz="2800" dirty="0" smtClean="0">
              <a:solidFill>
                <a:srgbClr val="FF0000"/>
              </a:solidFill>
            </a:endParaRPr>
          </a:p>
        </p:txBody>
      </p:sp>
    </p:spTree>
    <p:extLst>
      <p:ext uri="{BB962C8B-B14F-4D97-AF65-F5344CB8AC3E}">
        <p14:creationId xmlns:p14="http://schemas.microsoft.com/office/powerpoint/2010/main" val="1441116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869" y="1627660"/>
            <a:ext cx="7886700" cy="4658860"/>
          </a:xfrm>
        </p:spPr>
        <p:txBody>
          <a:bodyPr>
            <a:noAutofit/>
          </a:bodyPr>
          <a:lstStyle/>
          <a:p>
            <a:pPr marL="0" lvl="0" indent="0">
              <a:buNone/>
            </a:pPr>
            <a:r>
              <a:rPr lang="en-US" sz="1800" b="1" dirty="0"/>
              <a:t>PEND</a:t>
            </a:r>
            <a:r>
              <a:rPr lang="id-ID" sz="1800" b="1" dirty="0"/>
              <a:t>A</a:t>
            </a:r>
            <a:r>
              <a:rPr lang="en-US" sz="1800" b="1" dirty="0"/>
              <a:t>HULUAN</a:t>
            </a:r>
            <a:endParaRPr lang="id-ID" sz="1800" b="1" dirty="0"/>
          </a:p>
          <a:p>
            <a:pPr lvl="0">
              <a:lnSpc>
                <a:spcPct val="100000"/>
              </a:lnSpc>
              <a:spcBef>
                <a:spcPts val="300"/>
              </a:spcBef>
            </a:pPr>
            <a:r>
              <a:rPr lang="en-US" sz="1800" b="1" dirty="0" err="1"/>
              <a:t>Latar</a:t>
            </a:r>
            <a:r>
              <a:rPr lang="en-US" sz="1800" b="1" dirty="0"/>
              <a:t> </a:t>
            </a:r>
            <a:r>
              <a:rPr lang="en-US" sz="1800" b="1" dirty="0" err="1"/>
              <a:t>Belakang</a:t>
            </a:r>
            <a:r>
              <a:rPr lang="en-US" sz="1800" b="1" dirty="0"/>
              <a:t> </a:t>
            </a:r>
            <a:r>
              <a:rPr lang="en-US" sz="1800" b="1" dirty="0" err="1"/>
              <a:t>Evaluasi</a:t>
            </a:r>
            <a:endParaRPr lang="id-ID" sz="1800" b="1" dirty="0"/>
          </a:p>
          <a:p>
            <a:pPr lvl="0">
              <a:lnSpc>
                <a:spcPct val="100000"/>
              </a:lnSpc>
              <a:spcBef>
                <a:spcPts val="300"/>
              </a:spcBef>
            </a:pPr>
            <a:r>
              <a:rPr lang="en-US" sz="1800" b="1" dirty="0" err="1"/>
              <a:t>Tujuan</a:t>
            </a:r>
            <a:endParaRPr lang="id-ID" sz="1800" b="1" dirty="0"/>
          </a:p>
          <a:p>
            <a:pPr lvl="0">
              <a:lnSpc>
                <a:spcPct val="100000"/>
              </a:lnSpc>
              <a:spcBef>
                <a:spcPts val="300"/>
              </a:spcBef>
            </a:pPr>
            <a:r>
              <a:rPr lang="en-US" sz="1800" b="1" dirty="0" err="1"/>
              <a:t>Manfaat</a:t>
            </a:r>
            <a:endParaRPr lang="id-ID" sz="1800" b="1" dirty="0"/>
          </a:p>
          <a:p>
            <a:pPr marL="0" indent="0">
              <a:buNone/>
            </a:pPr>
            <a:endParaRPr lang="id-ID" sz="1800" dirty="0" smtClean="0"/>
          </a:p>
          <a:p>
            <a:pPr marL="0" lvl="0" indent="0">
              <a:buNone/>
            </a:pPr>
            <a:r>
              <a:rPr lang="en-US" sz="1800" b="1" dirty="0" smtClean="0"/>
              <a:t>PELAKSANAAN KEGIATAN</a:t>
            </a:r>
            <a:endParaRPr lang="id-ID" sz="1800" b="1" dirty="0" smtClean="0"/>
          </a:p>
          <a:p>
            <a:pPr lvl="0">
              <a:lnSpc>
                <a:spcPct val="100000"/>
              </a:lnSpc>
              <a:spcBef>
                <a:spcPts val="300"/>
              </a:spcBef>
            </a:pPr>
            <a:r>
              <a:rPr lang="en-US" sz="1800" b="1" dirty="0" err="1" smtClean="0"/>
              <a:t>Jadwal</a:t>
            </a:r>
            <a:r>
              <a:rPr lang="en-US" sz="1800" b="1" dirty="0" smtClean="0"/>
              <a:t> </a:t>
            </a:r>
            <a:r>
              <a:rPr lang="en-US" sz="1800" b="1" dirty="0" err="1"/>
              <a:t>Kegiatan</a:t>
            </a:r>
            <a:endParaRPr lang="id-ID" sz="1800" b="1" dirty="0"/>
          </a:p>
          <a:p>
            <a:pPr lvl="0">
              <a:lnSpc>
                <a:spcPct val="100000"/>
              </a:lnSpc>
              <a:spcBef>
                <a:spcPts val="300"/>
              </a:spcBef>
            </a:pPr>
            <a:r>
              <a:rPr lang="id-ID" sz="1800" b="1" dirty="0"/>
              <a:t>Nama-Nama </a:t>
            </a:r>
            <a:r>
              <a:rPr lang="en-US" sz="1800" b="1" dirty="0"/>
              <a:t>Tim </a:t>
            </a:r>
            <a:r>
              <a:rPr lang="id-ID" sz="1800" b="1" dirty="0"/>
              <a:t>EPDesKel </a:t>
            </a:r>
            <a:r>
              <a:rPr lang="en-US" sz="1800" b="1" dirty="0" err="1"/>
              <a:t>Pengumpulan</a:t>
            </a:r>
            <a:r>
              <a:rPr lang="en-US" sz="1800" b="1" dirty="0"/>
              <a:t> Data</a:t>
            </a:r>
            <a:endParaRPr lang="id-ID" sz="1800" b="1" dirty="0"/>
          </a:p>
          <a:p>
            <a:pPr lvl="0">
              <a:lnSpc>
                <a:spcPct val="100000"/>
              </a:lnSpc>
              <a:spcBef>
                <a:spcPts val="300"/>
              </a:spcBef>
            </a:pPr>
            <a:r>
              <a:rPr lang="en-US" sz="1800" b="1" dirty="0" err="1"/>
              <a:t>Sumber</a:t>
            </a:r>
            <a:r>
              <a:rPr lang="id-ID" sz="1800" b="1" dirty="0"/>
              <a:t>-sumber</a:t>
            </a:r>
            <a:r>
              <a:rPr lang="en-US" sz="1800" b="1" dirty="0"/>
              <a:t> Data yang </a:t>
            </a:r>
            <a:r>
              <a:rPr lang="en-US" sz="1800" b="1" dirty="0" err="1"/>
              <a:t>Digunakan</a:t>
            </a:r>
            <a:endParaRPr lang="id-ID" sz="1800" b="1" dirty="0"/>
          </a:p>
          <a:p>
            <a:pPr marL="0" indent="0">
              <a:buNone/>
            </a:pPr>
            <a:endParaRPr lang="id-ID" sz="1800" dirty="0"/>
          </a:p>
          <a:p>
            <a:pPr marL="0" lvl="0" indent="0">
              <a:buNone/>
            </a:pPr>
            <a:r>
              <a:rPr lang="en-US" sz="1800" b="1" dirty="0"/>
              <a:t>HASIL EVALUASI</a:t>
            </a:r>
            <a:endParaRPr lang="id-ID" sz="1800" b="1" dirty="0"/>
          </a:p>
          <a:p>
            <a:pPr lvl="0"/>
            <a:r>
              <a:rPr lang="en-US" sz="1800" b="1" dirty="0" err="1"/>
              <a:t>Kondisi</a:t>
            </a:r>
            <a:r>
              <a:rPr lang="en-US" sz="1800" b="1" dirty="0"/>
              <a:t> </a:t>
            </a:r>
            <a:r>
              <a:rPr lang="en-US" sz="1800" b="1" dirty="0" err="1"/>
              <a:t>Desa</a:t>
            </a:r>
            <a:r>
              <a:rPr lang="id-ID" sz="1800" b="1" dirty="0"/>
              <a:t> dan Kelurahan</a:t>
            </a:r>
            <a:r>
              <a:rPr lang="en-US" sz="1800" b="1" dirty="0"/>
              <a:t> </a:t>
            </a:r>
            <a:r>
              <a:rPr lang="en-US" sz="1800" b="1" dirty="0" err="1"/>
              <a:t>Berdasarkan</a:t>
            </a:r>
            <a:r>
              <a:rPr lang="en-US" sz="1800" b="1" dirty="0"/>
              <a:t> </a:t>
            </a:r>
            <a:r>
              <a:rPr lang="id-ID" sz="1800" b="1" dirty="0"/>
              <a:t>Bidang, </a:t>
            </a:r>
            <a:r>
              <a:rPr lang="en-US" sz="1800" b="1" dirty="0" err="1"/>
              <a:t>Aspek</a:t>
            </a:r>
            <a:r>
              <a:rPr lang="en-US" sz="1800" b="1" dirty="0"/>
              <a:t>, </a:t>
            </a:r>
            <a:r>
              <a:rPr lang="en-US" sz="1800" b="1" dirty="0" err="1"/>
              <a:t>Ind</a:t>
            </a:r>
            <a:r>
              <a:rPr lang="id-ID" sz="1800" b="1" dirty="0"/>
              <a:t>i</a:t>
            </a:r>
            <a:r>
              <a:rPr lang="en-US" sz="1800" b="1" dirty="0" err="1"/>
              <a:t>kator</a:t>
            </a:r>
            <a:r>
              <a:rPr lang="en-US" sz="1800" b="1" dirty="0"/>
              <a:t>, </a:t>
            </a:r>
            <a:r>
              <a:rPr lang="en-US" sz="1800" b="1" dirty="0" err="1"/>
              <a:t>dan</a:t>
            </a:r>
            <a:r>
              <a:rPr lang="en-US" sz="1800" b="1" dirty="0"/>
              <a:t> </a:t>
            </a:r>
            <a:r>
              <a:rPr lang="en-US" sz="1800" b="1" dirty="0" err="1"/>
              <a:t>Subindikator</a:t>
            </a:r>
            <a:r>
              <a:rPr lang="en-US" sz="1800" b="1" dirty="0"/>
              <a:t>  </a:t>
            </a:r>
            <a:endParaRPr lang="id-ID" sz="1800" b="1" dirty="0"/>
          </a:p>
          <a:p>
            <a:pPr lvl="0"/>
            <a:r>
              <a:rPr lang="en-US" sz="1800" b="1" dirty="0" err="1"/>
              <a:t>Hasil</a:t>
            </a:r>
            <a:r>
              <a:rPr lang="id-ID" sz="1800" b="1" dirty="0"/>
              <a:t> Evaluasi/Poin</a:t>
            </a:r>
          </a:p>
          <a:p>
            <a:pPr marL="0" indent="0">
              <a:buNone/>
            </a:pPr>
            <a:endParaRPr lang="id-ID" sz="1800" dirty="0"/>
          </a:p>
          <a:p>
            <a:pPr marL="0" indent="0">
              <a:buNone/>
            </a:pPr>
            <a:endParaRPr lang="id-ID" sz="1800" dirty="0"/>
          </a:p>
        </p:txBody>
      </p:sp>
      <p:sp>
        <p:nvSpPr>
          <p:cNvPr id="4" name="Rectangle 3"/>
          <p:cNvSpPr/>
          <p:nvPr/>
        </p:nvSpPr>
        <p:spPr>
          <a:xfrm>
            <a:off x="108520" y="107950"/>
            <a:ext cx="8930945" cy="1134616"/>
          </a:xfrm>
          <a:prstGeom prst="rect">
            <a:avLst/>
          </a:prstGeom>
          <a:solidFill>
            <a:srgbClr val="FF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2400" b="1" dirty="0"/>
              <a:t>FORMAT </a:t>
            </a:r>
            <a:r>
              <a:rPr lang="en-US" sz="2400" b="1" dirty="0" smtClean="0"/>
              <a:t>LAPORAN </a:t>
            </a:r>
            <a:endParaRPr lang="id-ID" sz="2400" b="1" dirty="0" smtClean="0"/>
          </a:p>
          <a:p>
            <a:pPr algn="ctr">
              <a:defRPr/>
            </a:pPr>
            <a:r>
              <a:rPr lang="en-US" sz="2400" b="1" dirty="0" smtClean="0"/>
              <a:t>EVALUASI </a:t>
            </a:r>
            <a:r>
              <a:rPr lang="en-US" sz="2400" b="1" dirty="0"/>
              <a:t>PERKEMBANGAN DESA</a:t>
            </a:r>
            <a:r>
              <a:rPr lang="id-ID" sz="2400" b="1" dirty="0"/>
              <a:t> DAN KELURAHAN</a:t>
            </a:r>
            <a:endParaRPr lang="en-US" sz="2400" b="1" dirty="0">
              <a:solidFill>
                <a:schemeClr val="bg1"/>
              </a:solidFill>
              <a:latin typeface="Batang" pitchFamily="18" charset="-127"/>
              <a:ea typeface="Batang" pitchFamily="18" charset="-127"/>
            </a:endParaRPr>
          </a:p>
        </p:txBody>
      </p:sp>
      <p:pic>
        <p:nvPicPr>
          <p:cNvPr id="5" name="Picture 4" descr="LOGO DEPDAGRI"/>
          <p:cNvPicPr>
            <a:picLocks noChangeAspect="1" noChangeArrowheads="1"/>
          </p:cNvPicPr>
          <p:nvPr/>
        </p:nvPicPr>
        <p:blipFill>
          <a:blip r:embed="rId2" cstate="print"/>
          <a:srcRect/>
          <a:stretch>
            <a:fillRect/>
          </a:stretch>
        </p:blipFill>
        <p:spPr bwMode="auto">
          <a:xfrm>
            <a:off x="8159150" y="197370"/>
            <a:ext cx="743820" cy="914400"/>
          </a:xfrm>
          <a:prstGeom prst="rect">
            <a:avLst/>
          </a:prstGeom>
          <a:noFill/>
          <a:ln w="9525">
            <a:noFill/>
            <a:miter lim="800000"/>
            <a:headEnd/>
            <a:tailEnd/>
          </a:ln>
          <a:effectLst>
            <a:reflection blurRad="6350" stA="50000" endA="300" endPos="90000" dir="5400000" sy="-100000" algn="bl" rotWithShape="0"/>
          </a:effectLst>
        </p:spPr>
      </p:pic>
      <p:pic>
        <p:nvPicPr>
          <p:cNvPr id="6" name="Picture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770" y="107951"/>
            <a:ext cx="8921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3998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8520" y="107950"/>
            <a:ext cx="8930945" cy="1134616"/>
          </a:xfrm>
          <a:prstGeom prst="rect">
            <a:avLst/>
          </a:prstGeom>
          <a:solidFill>
            <a:srgbClr val="FF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u="sng" cap="all" dirty="0" err="1">
                <a:ln>
                  <a:solidFill>
                    <a:schemeClr val="tx1"/>
                  </a:solidFill>
                </a:ln>
                <a:solidFill>
                  <a:schemeClr val="bg1"/>
                </a:solidFill>
                <a:effectLst>
                  <a:glow rad="101600">
                    <a:schemeClr val="accent1">
                      <a:satMod val="175000"/>
                      <a:alpha val="40000"/>
                    </a:schemeClr>
                  </a:glow>
                </a:effectLst>
                <a:cs typeface="Times New Roman" charset="0"/>
              </a:rPr>
              <a:t>Evaluasi</a:t>
            </a:r>
            <a:r>
              <a:rPr lang="en-US" sz="2800" b="1" u="sng" cap="all" dirty="0">
                <a:ln>
                  <a:solidFill>
                    <a:schemeClr val="tx1"/>
                  </a:solidFill>
                </a:ln>
                <a:solidFill>
                  <a:schemeClr val="bg1"/>
                </a:solidFill>
                <a:effectLst>
                  <a:glow rad="101600">
                    <a:schemeClr val="accent1">
                      <a:satMod val="175000"/>
                      <a:alpha val="40000"/>
                    </a:schemeClr>
                  </a:glow>
                </a:effectLst>
                <a:cs typeface="Times New Roman" charset="0"/>
              </a:rPr>
              <a:t> </a:t>
            </a:r>
            <a:r>
              <a:rPr lang="en-US" sz="2800" b="1" u="sng" cap="all" dirty="0" err="1">
                <a:ln>
                  <a:solidFill>
                    <a:schemeClr val="tx1"/>
                  </a:solidFill>
                </a:ln>
                <a:solidFill>
                  <a:schemeClr val="bg1"/>
                </a:solidFill>
                <a:effectLst>
                  <a:glow rad="101600">
                    <a:schemeClr val="accent1">
                      <a:satMod val="175000"/>
                      <a:alpha val="40000"/>
                    </a:schemeClr>
                  </a:glow>
                </a:effectLst>
                <a:cs typeface="Times New Roman" charset="0"/>
              </a:rPr>
              <a:t>perkembangan</a:t>
            </a:r>
            <a:r>
              <a:rPr lang="en-US" sz="2800" b="1" u="sng" cap="all" dirty="0">
                <a:ln>
                  <a:solidFill>
                    <a:schemeClr val="tx1"/>
                  </a:solidFill>
                </a:ln>
                <a:solidFill>
                  <a:schemeClr val="bg1"/>
                </a:solidFill>
                <a:effectLst>
                  <a:glow rad="101600">
                    <a:schemeClr val="accent1">
                      <a:satMod val="175000"/>
                      <a:alpha val="40000"/>
                    </a:schemeClr>
                  </a:glow>
                </a:effectLst>
                <a:cs typeface="Times New Roman" charset="0"/>
              </a:rPr>
              <a:t> </a:t>
            </a:r>
            <a:r>
              <a:rPr lang="en-US" sz="2800" b="1" u="sng" cap="all" dirty="0" err="1">
                <a:ln>
                  <a:solidFill>
                    <a:schemeClr val="tx1"/>
                  </a:solidFill>
                </a:ln>
                <a:solidFill>
                  <a:schemeClr val="bg1"/>
                </a:solidFill>
                <a:effectLst>
                  <a:glow rad="101600">
                    <a:schemeClr val="accent1">
                      <a:satMod val="175000"/>
                      <a:alpha val="40000"/>
                    </a:schemeClr>
                  </a:glow>
                </a:effectLst>
                <a:cs typeface="Times New Roman" charset="0"/>
              </a:rPr>
              <a:t>desa</a:t>
            </a:r>
            <a:r>
              <a:rPr lang="en-US" sz="2800" b="1" u="sng" cap="all" dirty="0">
                <a:ln>
                  <a:solidFill>
                    <a:schemeClr val="tx1"/>
                  </a:solidFill>
                </a:ln>
                <a:solidFill>
                  <a:schemeClr val="bg1"/>
                </a:solidFill>
                <a:effectLst>
                  <a:glow rad="101600">
                    <a:schemeClr val="accent1">
                      <a:satMod val="175000"/>
                      <a:alpha val="40000"/>
                    </a:schemeClr>
                  </a:glow>
                </a:effectLst>
                <a:cs typeface="Times New Roman" charset="0"/>
              </a:rPr>
              <a:t>  </a:t>
            </a:r>
          </a:p>
          <a:p>
            <a:pPr algn="ctr">
              <a:defRPr/>
            </a:pPr>
            <a:r>
              <a:rPr lang="en-US" sz="2800" b="1" u="sng" cap="all" dirty="0" err="1">
                <a:ln>
                  <a:solidFill>
                    <a:schemeClr val="tx1"/>
                  </a:solidFill>
                </a:ln>
                <a:solidFill>
                  <a:schemeClr val="bg1"/>
                </a:solidFill>
                <a:effectLst>
                  <a:glow rad="101600">
                    <a:schemeClr val="accent1">
                      <a:satMod val="175000"/>
                      <a:alpha val="40000"/>
                    </a:schemeClr>
                  </a:glow>
                </a:effectLst>
                <a:cs typeface="Times New Roman" charset="0"/>
              </a:rPr>
              <a:t>dan</a:t>
            </a:r>
            <a:r>
              <a:rPr lang="en-US" sz="2800" b="1" u="sng" cap="all" dirty="0">
                <a:ln>
                  <a:solidFill>
                    <a:schemeClr val="tx1"/>
                  </a:solidFill>
                </a:ln>
                <a:solidFill>
                  <a:schemeClr val="bg1"/>
                </a:solidFill>
                <a:effectLst>
                  <a:glow rad="101600">
                    <a:schemeClr val="accent1">
                      <a:satMod val="175000"/>
                      <a:alpha val="40000"/>
                    </a:schemeClr>
                  </a:glow>
                </a:effectLst>
                <a:cs typeface="Times New Roman" charset="0"/>
              </a:rPr>
              <a:t> </a:t>
            </a:r>
            <a:r>
              <a:rPr lang="en-US" sz="2800" b="1" u="sng" cap="all" dirty="0" err="1">
                <a:ln>
                  <a:solidFill>
                    <a:schemeClr val="tx1"/>
                  </a:solidFill>
                </a:ln>
                <a:solidFill>
                  <a:schemeClr val="bg1"/>
                </a:solidFill>
                <a:effectLst>
                  <a:glow rad="101600">
                    <a:schemeClr val="accent1">
                      <a:satMod val="175000"/>
                      <a:alpha val="40000"/>
                    </a:schemeClr>
                  </a:glow>
                </a:effectLst>
                <a:cs typeface="Times New Roman" charset="0"/>
              </a:rPr>
              <a:t>kelurahan</a:t>
            </a:r>
            <a:endParaRPr lang="en-US" sz="2000" b="1" dirty="0">
              <a:solidFill>
                <a:schemeClr val="tx1"/>
              </a:solidFill>
              <a:latin typeface="Batang" pitchFamily="18" charset="-127"/>
              <a:ea typeface="Batang" pitchFamily="18" charset="-127"/>
            </a:endParaRPr>
          </a:p>
        </p:txBody>
      </p:sp>
      <p:pic>
        <p:nvPicPr>
          <p:cNvPr id="6" name="Picture 5" descr="LOGO DEPDAGRI"/>
          <p:cNvPicPr>
            <a:picLocks noChangeAspect="1" noChangeArrowheads="1"/>
          </p:cNvPicPr>
          <p:nvPr/>
        </p:nvPicPr>
        <p:blipFill>
          <a:blip r:embed="rId2" cstate="print"/>
          <a:srcRect/>
          <a:stretch>
            <a:fillRect/>
          </a:stretch>
        </p:blipFill>
        <p:spPr bwMode="auto">
          <a:xfrm>
            <a:off x="8159150" y="197370"/>
            <a:ext cx="743820" cy="914400"/>
          </a:xfrm>
          <a:prstGeom prst="rect">
            <a:avLst/>
          </a:prstGeom>
          <a:noFill/>
          <a:ln w="9525">
            <a:noFill/>
            <a:miter lim="800000"/>
            <a:headEnd/>
            <a:tailEnd/>
          </a:ln>
          <a:effectLst>
            <a:reflection blurRad="6350" stA="50000" endA="300" endPos="90000" dir="5400000" sy="-100000" algn="bl" rotWithShape="0"/>
          </a:effectLst>
        </p:spPr>
      </p:pic>
      <p:pic>
        <p:nvPicPr>
          <p:cNvPr id="7" name="Picture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770" y="107951"/>
            <a:ext cx="8921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628650" y="1487285"/>
            <a:ext cx="7886700" cy="512955"/>
          </a:xfrm>
        </p:spPr>
        <p:txBody>
          <a:bodyPr>
            <a:noAutofit/>
          </a:bodyPr>
          <a:lstStyle/>
          <a:p>
            <a:r>
              <a:rPr lang="id-ID" sz="2800" b="1" dirty="0" smtClean="0">
                <a:latin typeface="+mn-lt"/>
              </a:rPr>
              <a:t>Lanjutan....</a:t>
            </a:r>
            <a:endParaRPr lang="id-ID" sz="2800" b="1" dirty="0">
              <a:latin typeface="+mn-lt"/>
            </a:endParaRPr>
          </a:p>
        </p:txBody>
      </p:sp>
      <p:sp>
        <p:nvSpPr>
          <p:cNvPr id="9" name="Content Placeholder 2"/>
          <p:cNvSpPr txBox="1">
            <a:spLocks/>
          </p:cNvSpPr>
          <p:nvPr/>
        </p:nvSpPr>
        <p:spPr>
          <a:xfrm>
            <a:off x="628650" y="2143116"/>
            <a:ext cx="7886700" cy="4518264"/>
          </a:xfrm>
          <a:prstGeom prst="rect">
            <a:avLst/>
          </a:prstGeom>
        </p:spPr>
        <p:txBody>
          <a:bodyPr vert="horz" lIns="91440" tIns="45720" rIns="91440" bIns="45720" rtlCol="0">
            <a:no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1" i="0" u="none" strike="noStrike" kern="1200" cap="none" spc="0" normalizeH="0" baseline="0" noProof="0" dirty="0" smtClean="0">
                <a:ln>
                  <a:noFill/>
                </a:ln>
                <a:effectLst/>
                <a:uLnTx/>
                <a:uFillTx/>
                <a:latin typeface="+mn-lt"/>
                <a:ea typeface="+mn-ea"/>
                <a:cs typeface="+mn-cs"/>
              </a:rPr>
              <a:t>POTENSI DAN PENGEMBANAN KEUNGGULAN LOKAL</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Produk</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Unggulan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Lokal</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Adat</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i</a:t>
            </a:r>
            <a:r>
              <a:rPr kumimoji="0" lang="id-ID" sz="1800" b="1" i="0" u="none" strike="noStrike" kern="1200" cap="none" spc="0" normalizeH="0" baseline="0" noProof="0" dirty="0" smtClean="0">
                <a:ln>
                  <a:noFill/>
                </a:ln>
                <a:effectLst/>
                <a:uLnTx/>
                <a:uFillTx/>
                <a:latin typeface="+mn-lt"/>
                <a:ea typeface="+mn-ea"/>
                <a:cs typeface="+mn-cs"/>
              </a:rPr>
              <a:t>s</a:t>
            </a:r>
            <a:r>
              <a:rPr kumimoji="0" lang="en-US" sz="1800" b="1" i="0" u="none" strike="noStrike" kern="1200" cap="none" spc="0" normalizeH="0" baseline="0" noProof="0" dirty="0" err="1" smtClean="0">
                <a:ln>
                  <a:noFill/>
                </a:ln>
                <a:effectLst/>
                <a:uLnTx/>
                <a:uFillTx/>
                <a:latin typeface="+mn-lt"/>
                <a:ea typeface="+mn-ea"/>
                <a:cs typeface="+mn-cs"/>
              </a:rPr>
              <a:t>tiadat</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Spesifik</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id-ID" sz="1800" b="1" i="0" u="none" strike="noStrike" kern="1200" cap="none" spc="0" normalizeH="0" baseline="0" noProof="0" dirty="0" smtClean="0">
                <a:ln>
                  <a:noFill/>
                </a:ln>
                <a:effectLst/>
                <a:uLnTx/>
                <a:uFillTx/>
                <a:latin typeface="+mn-lt"/>
                <a:ea typeface="+mn-ea"/>
                <a:cs typeface="+mn-cs"/>
              </a:rPr>
              <a:t>Inisiatif dan Kreatifitas Desa dan Kelurahan</a:t>
            </a: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Kesenian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dan</a:t>
            </a:r>
            <a:r>
              <a:rPr kumimoji="0" lang="en-US" sz="1800" b="1" i="0" u="none" strike="noStrike" kern="1200" cap="none" spc="0" normalizeH="0" baseline="0" noProof="0" dirty="0" smtClean="0">
                <a:ln>
                  <a:noFill/>
                </a:ln>
                <a:effectLst/>
                <a:uLnTx/>
                <a:uFillTx/>
                <a:latin typeface="+mn-lt"/>
                <a:ea typeface="+mn-ea"/>
                <a:cs typeface="+mn-cs"/>
              </a:rPr>
              <a:t> B</a:t>
            </a:r>
            <a:r>
              <a:rPr kumimoji="0" lang="id-ID" sz="1800" b="1" i="0" u="none" strike="noStrike" kern="1200" cap="none" spc="0" normalizeH="0" baseline="0" noProof="0" dirty="0" smtClean="0">
                <a:ln>
                  <a:noFill/>
                </a:ln>
                <a:effectLst/>
                <a:uLnTx/>
                <a:uFillTx/>
                <a:latin typeface="+mn-lt"/>
                <a:ea typeface="+mn-ea"/>
                <a:cs typeface="+mn-cs"/>
              </a:rPr>
              <a:t>u</a:t>
            </a:r>
            <a:r>
              <a:rPr kumimoji="0" lang="en-US" sz="1800" b="1" i="0" u="none" strike="noStrike" kern="1200" cap="none" spc="0" normalizeH="0" baseline="0" noProof="0" dirty="0" err="1" smtClean="0">
                <a:ln>
                  <a:noFill/>
                </a:ln>
                <a:effectLst/>
                <a:uLnTx/>
                <a:uFillTx/>
                <a:latin typeface="+mn-lt"/>
                <a:ea typeface="+mn-ea"/>
                <a:cs typeface="+mn-cs"/>
              </a:rPr>
              <a:t>daya</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Khas</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Desa</a:t>
            </a:r>
            <a:r>
              <a:rPr kumimoji="0" lang="id-ID" sz="1800" b="1" i="0" u="none" strike="noStrike" kern="1200" cap="none" spc="0" normalizeH="0" baseline="0" noProof="0" dirty="0" smtClean="0">
                <a:ln>
                  <a:noFill/>
                </a:ln>
                <a:effectLst/>
                <a:uLnTx/>
                <a:uFillTx/>
                <a:latin typeface="+mn-lt"/>
                <a:ea typeface="+mn-ea"/>
                <a:cs typeface="+mn-cs"/>
              </a:rPr>
              <a:t> dan Kelurahan</a:t>
            </a:r>
          </a:p>
          <a:p>
            <a:pPr marL="0" marR="0" lvl="0" indent="0" algn="l" defTabSz="685800" rtl="0" eaLnBrk="1" fontAlgn="auto" latinLnBrk="0" hangingPunct="1">
              <a:spcAft>
                <a:spcPts val="0"/>
              </a:spcAft>
              <a:buClrTx/>
              <a:buSzTx/>
              <a:buFont typeface="Arial" panose="020B0604020202020204" pitchFamily="34" charset="0"/>
              <a:buNone/>
              <a:tabLst/>
              <a:defRPr/>
            </a:pPr>
            <a:endParaRPr kumimoji="0" lang="en-US" sz="1800" b="1" i="0" u="none" strike="noStrike" kern="1200" cap="none" spc="0" normalizeH="0" baseline="0" noProof="0" dirty="0" smtClean="0">
              <a:ln>
                <a:noFill/>
              </a:ln>
              <a:effectLst/>
              <a:uLnTx/>
              <a:uFillTx/>
              <a:latin typeface="+mn-lt"/>
              <a:ea typeface="+mn-ea"/>
              <a:cs typeface="+mn-cs"/>
            </a:endParaRPr>
          </a:p>
          <a:p>
            <a:pPr marL="0" marR="0" lvl="0" indent="0" algn="l" defTabSz="685800" rtl="0" eaLnBrk="1" fontAlgn="auto" latinLnBrk="0" hangingPunct="1">
              <a:lnSpc>
                <a:spcPct val="90000"/>
              </a:lnSpc>
              <a:spcAft>
                <a:spcPts val="0"/>
              </a:spcAft>
              <a:buClrTx/>
              <a:buSzTx/>
              <a:buFont typeface="Arial" panose="020B0604020202020204" pitchFamily="34" charset="0"/>
              <a:buNone/>
              <a:tabLst/>
              <a:defRPr/>
            </a:pPr>
            <a:r>
              <a:rPr kumimoji="0" lang="en-US" sz="1800" b="1" i="0" u="none" strike="noStrike" kern="1200" cap="none" spc="0" normalizeH="0" baseline="0" noProof="0" dirty="0" smtClean="0">
                <a:ln>
                  <a:noFill/>
                </a:ln>
                <a:effectLst/>
                <a:uLnTx/>
                <a:uFillTx/>
                <a:latin typeface="+mn-lt"/>
                <a:ea typeface="+mn-ea"/>
                <a:cs typeface="+mn-cs"/>
              </a:rPr>
              <a:t>PERMASALAHAN DAN PEMECAHANNYA</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just"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Permasalahan</a:t>
            </a:r>
            <a:r>
              <a:rPr kumimoji="0" lang="en-US" sz="1800" b="1" i="0" u="none" strike="noStrike" kern="1200" cap="none" spc="0" normalizeH="0" baseline="0" noProof="0" dirty="0" smtClean="0">
                <a:ln>
                  <a:noFill/>
                </a:ln>
                <a:effectLst/>
                <a:uLnTx/>
                <a:uFillTx/>
                <a:latin typeface="+mn-lt"/>
                <a:ea typeface="+mn-ea"/>
                <a:cs typeface="+mn-cs"/>
              </a:rPr>
              <a:t> yang </a:t>
            </a:r>
            <a:r>
              <a:rPr kumimoji="0" lang="en-US" sz="1800" b="1" i="0" u="none" strike="noStrike" kern="1200" cap="none" spc="0" normalizeH="0" baseline="0" noProof="0" dirty="0" err="1" smtClean="0">
                <a:ln>
                  <a:noFill/>
                </a:ln>
                <a:effectLst/>
                <a:uLnTx/>
                <a:uFillTx/>
                <a:latin typeface="+mn-lt"/>
                <a:ea typeface="+mn-ea"/>
                <a:cs typeface="+mn-cs"/>
              </a:rPr>
              <a:t>Timbul</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pada</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Saat</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Pengumpulan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dan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Pengolahan</a:t>
            </a:r>
            <a:r>
              <a:rPr kumimoji="0" lang="en-US" sz="1800" b="1" i="0" u="none" strike="noStrike" kern="1200" cap="none" spc="0" normalizeH="0" baseline="0" noProof="0" dirty="0" smtClean="0">
                <a:ln>
                  <a:noFill/>
                </a:ln>
                <a:effectLst/>
                <a:uLnTx/>
                <a:uFillTx/>
                <a:latin typeface="+mn-lt"/>
                <a:ea typeface="+mn-ea"/>
                <a:cs typeface="+mn-cs"/>
              </a:rPr>
              <a:t> Data</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just"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Permasalahan</a:t>
            </a:r>
            <a:r>
              <a:rPr kumimoji="0" lang="en-US" sz="1800" b="1" i="0" u="none" strike="noStrike" kern="1200" cap="none" spc="0" normalizeH="0" baseline="0" noProof="0" dirty="0" smtClean="0">
                <a:ln>
                  <a:noFill/>
                </a:ln>
                <a:effectLst/>
                <a:uLnTx/>
                <a:uFillTx/>
                <a:latin typeface="+mn-lt"/>
                <a:ea typeface="+mn-ea"/>
                <a:cs typeface="+mn-cs"/>
              </a:rPr>
              <a:t> yang </a:t>
            </a:r>
            <a:r>
              <a:rPr kumimoji="0" lang="id-ID" sz="1800" b="1" i="0" u="none" strike="noStrike" kern="1200" cap="none" spc="0" normalizeH="0" baseline="0" noProof="0" dirty="0" smtClean="0">
                <a:ln>
                  <a:noFill/>
                </a:ln>
                <a:effectLst/>
                <a:uLnTx/>
                <a:uFillTx/>
                <a:latin typeface="+mn-lt"/>
                <a:ea typeface="+mn-ea"/>
                <a:cs typeface="+mn-cs"/>
              </a:rPr>
              <a:t>d</a:t>
            </a:r>
            <a:r>
              <a:rPr kumimoji="0" lang="en-US" sz="1800" b="1" i="0" u="none" strike="noStrike" kern="1200" cap="none" spc="0" normalizeH="0" baseline="0" noProof="0" dirty="0" err="1" smtClean="0">
                <a:ln>
                  <a:noFill/>
                </a:ln>
                <a:effectLst/>
                <a:uLnTx/>
                <a:uFillTx/>
                <a:latin typeface="+mn-lt"/>
                <a:ea typeface="+mn-ea"/>
                <a:cs typeface="+mn-cs"/>
              </a:rPr>
              <a:t>ihadapi</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terkait</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Penyelenggaraan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Pemerintahan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dan</a:t>
            </a:r>
            <a:r>
              <a:rPr kumimoji="0" lang="en-US" sz="1800" b="1" i="0" u="none" strike="noStrike" kern="1200" cap="none" spc="0" normalizeH="0" baseline="0" noProof="0" dirty="0" smtClean="0">
                <a:ln>
                  <a:noFill/>
                </a:ln>
                <a:effectLst/>
                <a:uLnTx/>
                <a:uFillTx/>
                <a:latin typeface="+mn-lt"/>
                <a:ea typeface="+mn-ea"/>
                <a:cs typeface="+mn-cs"/>
              </a:rPr>
              <a:t> Pembangunan </a:t>
            </a:r>
            <a:r>
              <a:rPr kumimoji="0" lang="en-US" sz="1800" b="1" i="0" u="none" strike="noStrike" kern="1200" cap="none" spc="0" normalizeH="0" baseline="0" noProof="0" dirty="0" err="1" smtClean="0">
                <a:ln>
                  <a:noFill/>
                </a:ln>
                <a:effectLst/>
                <a:uLnTx/>
                <a:uFillTx/>
                <a:latin typeface="+mn-lt"/>
                <a:ea typeface="+mn-ea"/>
                <a:cs typeface="+mn-cs"/>
              </a:rPr>
              <a:t>Desa</a:t>
            </a:r>
            <a:r>
              <a:rPr kumimoji="0" lang="id-ID" sz="1800" b="1" i="0" u="none" strike="noStrike" kern="1200" cap="none" spc="0" normalizeH="0" baseline="0" noProof="0" dirty="0" smtClean="0">
                <a:ln>
                  <a:noFill/>
                </a:ln>
                <a:effectLst/>
                <a:uLnTx/>
                <a:uFillTx/>
                <a:latin typeface="+mn-lt"/>
                <a:ea typeface="+mn-ea"/>
                <a:cs typeface="+mn-cs"/>
              </a:rPr>
              <a:t> dan Kelurahan</a:t>
            </a:r>
          </a:p>
          <a:p>
            <a:pPr marL="468313" marR="0" lvl="0" indent="-285750" algn="just"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Upaya</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Pemecahan</a:t>
            </a:r>
            <a:r>
              <a:rPr kumimoji="0" lang="en-US" sz="1800" b="1" i="0" u="none" strike="noStrike" kern="1200" cap="none" spc="0" normalizeH="0" baseline="0" noProof="0" dirty="0" smtClean="0">
                <a:ln>
                  <a:noFill/>
                </a:ln>
                <a:effectLst/>
                <a:uLnTx/>
                <a:uFillTx/>
                <a:latin typeface="+mn-lt"/>
                <a:ea typeface="+mn-ea"/>
                <a:cs typeface="+mn-cs"/>
              </a:rPr>
              <a:t> </a:t>
            </a:r>
            <a:r>
              <a:rPr kumimoji="0" lang="en-US" sz="1800" b="1" i="0" u="none" strike="noStrike" kern="1200" cap="none" spc="0" normalizeH="0" baseline="0" noProof="0" dirty="0" err="1" smtClean="0">
                <a:ln>
                  <a:noFill/>
                </a:ln>
                <a:effectLst/>
                <a:uLnTx/>
                <a:uFillTx/>
                <a:latin typeface="+mn-lt"/>
                <a:ea typeface="+mn-ea"/>
                <a:cs typeface="+mn-cs"/>
              </a:rPr>
              <a:t>Masalah</a:t>
            </a:r>
            <a:endParaRPr kumimoji="0" lang="id-ID" sz="1800" b="1" i="0" u="none" strike="noStrike" kern="1200" cap="none" spc="0" normalizeH="0" baseline="0" noProof="0" dirty="0" smtClean="0">
              <a:ln>
                <a:noFill/>
              </a:ln>
              <a:effectLst/>
              <a:uLnTx/>
              <a:uFillTx/>
              <a:latin typeface="+mn-lt"/>
              <a:ea typeface="+mn-ea"/>
              <a:cs typeface="+mn-cs"/>
            </a:endParaRPr>
          </a:p>
          <a:p>
            <a:pPr marL="0" marR="0" lvl="0" indent="0" algn="l" defTabSz="685800" rtl="0" eaLnBrk="1" fontAlgn="auto" latinLnBrk="0" hangingPunct="1">
              <a:spcAft>
                <a:spcPts val="0"/>
              </a:spcAft>
              <a:buClrTx/>
              <a:buSzTx/>
              <a:buFont typeface="Arial" panose="020B0604020202020204" pitchFamily="34" charset="0"/>
              <a:buNone/>
              <a:tabLst/>
              <a:defRPr/>
            </a:pPr>
            <a:endParaRPr kumimoji="0" lang="en-US" sz="1800" b="1" i="0" u="none" strike="noStrike" kern="1200" cap="none" spc="0" normalizeH="0" baseline="0" noProof="0" dirty="0" smtClean="0">
              <a:ln>
                <a:noFill/>
              </a:ln>
              <a:effectLst/>
              <a:uLnTx/>
              <a:uFillTx/>
              <a:latin typeface="+mn-lt"/>
              <a:ea typeface="+mn-ea"/>
              <a:cs typeface="+mn-cs"/>
            </a:endParaRPr>
          </a:p>
          <a:p>
            <a:pPr marL="0" marR="0" lvl="0" indent="0" algn="l" defTabSz="685800" rtl="0" eaLnBrk="1" fontAlgn="auto" latinLnBrk="0" hangingPunct="1">
              <a:spcAft>
                <a:spcPts val="0"/>
              </a:spcAft>
              <a:buClrTx/>
              <a:buSzTx/>
              <a:buFont typeface="Arial" panose="020B0604020202020204" pitchFamily="34" charset="0"/>
              <a:buNone/>
              <a:tabLst/>
              <a:defRPr/>
            </a:pPr>
            <a:r>
              <a:rPr kumimoji="0" lang="en-US" sz="1800" b="1" i="0" u="none" strike="noStrike" kern="1200" cap="none" spc="0" normalizeH="0" baseline="0" noProof="0" dirty="0" smtClean="0">
                <a:ln>
                  <a:noFill/>
                </a:ln>
                <a:effectLst/>
                <a:uLnTx/>
                <a:uFillTx/>
                <a:latin typeface="+mn-lt"/>
                <a:ea typeface="+mn-ea"/>
                <a:cs typeface="+mn-cs"/>
              </a:rPr>
              <a:t>SIMPULAN DAN SARAN</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err="1" smtClean="0">
                <a:ln>
                  <a:noFill/>
                </a:ln>
                <a:effectLst/>
                <a:uLnTx/>
                <a:uFillTx/>
                <a:latin typeface="+mn-lt"/>
                <a:ea typeface="+mn-ea"/>
                <a:cs typeface="+mn-cs"/>
              </a:rPr>
              <a:t>Simpulan</a:t>
            </a:r>
            <a:endParaRPr kumimoji="0" lang="id-ID" sz="1800" b="1" i="0" u="none" strike="noStrike" kern="1200" cap="none" spc="0" normalizeH="0" baseline="0" noProof="0" dirty="0" smtClean="0">
              <a:ln>
                <a:noFill/>
              </a:ln>
              <a:effectLst/>
              <a:uLnTx/>
              <a:uFillTx/>
              <a:latin typeface="+mn-lt"/>
              <a:ea typeface="+mn-ea"/>
              <a:cs typeface="+mn-cs"/>
            </a:endParaRPr>
          </a:p>
          <a:p>
            <a:pPr marL="468313" marR="0" lvl="0" indent="-285750" algn="l" defTabSz="685800" rtl="0" eaLnBrk="1" fontAlgn="auto" latinLnBrk="0" hangingPunct="1">
              <a:spcBef>
                <a:spcPts val="3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effectLst/>
                <a:uLnTx/>
                <a:uFillTx/>
                <a:latin typeface="+mn-lt"/>
                <a:ea typeface="+mn-ea"/>
                <a:cs typeface="+mn-cs"/>
              </a:rPr>
              <a:t>Saran</a:t>
            </a:r>
            <a:endParaRPr kumimoji="0" lang="id-ID" sz="1800" b="1" i="0" u="none" strike="noStrike" kern="1200" cap="none" spc="0" normalizeH="0" baseline="0" noProof="0" dirty="0" smtClean="0">
              <a:ln>
                <a:noFill/>
              </a:ln>
              <a:effectLst/>
              <a:uLnTx/>
              <a:uFillTx/>
              <a:latin typeface="+mn-lt"/>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id-ID" sz="1800" b="0" i="0" u="none" strike="noStrike" kern="1200" cap="none" spc="0" normalizeH="0" baseline="0" noProof="0" dirty="0" smtClean="0">
              <a:ln>
                <a:noFill/>
              </a:ln>
              <a:effectLst/>
              <a:uLnTx/>
              <a:uFillTx/>
              <a:latin typeface="+mn-lt"/>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id-ID" sz="18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bendera"/>
          <p:cNvPicPr>
            <a:picLocks noChangeAspect="1" noChangeArrowheads="1" noCrop="1"/>
          </p:cNvPicPr>
          <p:nvPr/>
        </p:nvPicPr>
        <p:blipFill>
          <a:blip r:embed="rId4" cstate="print"/>
          <a:srcRect/>
          <a:stretch>
            <a:fillRect/>
          </a:stretch>
        </p:blipFill>
        <p:spPr bwMode="auto">
          <a:xfrm>
            <a:off x="1571952" y="1000108"/>
            <a:ext cx="5860320" cy="1643074"/>
          </a:xfrm>
          <a:prstGeom prst="rect">
            <a:avLst/>
          </a:prstGeom>
          <a:noFill/>
          <a:ln w="9525">
            <a:noFill/>
            <a:miter lim="800000"/>
            <a:headEnd/>
            <a:tailEnd/>
          </a:ln>
          <a:effectLst>
            <a:reflection blurRad="6350" stA="50000" endA="300" endPos="90000" dir="5400000" sy="-100000" algn="bl" rotWithShape="0"/>
          </a:effectLst>
        </p:spPr>
      </p:pic>
      <p:sp>
        <p:nvSpPr>
          <p:cNvPr id="17" name="Rectangle 2"/>
          <p:cNvSpPr>
            <a:spLocks noChangeArrowheads="1"/>
          </p:cNvSpPr>
          <p:nvPr/>
        </p:nvSpPr>
        <p:spPr bwMode="auto">
          <a:xfrm>
            <a:off x="2199481" y="1500189"/>
            <a:ext cx="4745038" cy="76993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tabLst>
                <a:tab pos="630238" algn="l"/>
                <a:tab pos="2609850" algn="l"/>
                <a:tab pos="2790825" algn="l"/>
              </a:tabLst>
              <a:defRPr/>
            </a:pPr>
            <a:r>
              <a:rPr lang="en-US" sz="4400" b="1" dirty="0">
                <a:effectLst>
                  <a:outerShdw blurRad="38100" dist="38100" dir="2700000" algn="tl">
                    <a:srgbClr val="000000">
                      <a:alpha val="43137"/>
                    </a:srgbClr>
                  </a:outerShdw>
                </a:effectLst>
                <a:latin typeface="Bradley Hand ITC" pitchFamily="66" charset="0"/>
                <a:cs typeface="Times New Roman" pitchFamily="18" charset="0"/>
              </a:rPr>
              <a:t>TERIMA KASIH</a:t>
            </a:r>
            <a:endParaRPr lang="en-US" sz="4400" b="1" dirty="0">
              <a:effectLst>
                <a:outerShdw blurRad="38100" dist="38100" dir="2700000" algn="tl">
                  <a:srgbClr val="000000">
                    <a:alpha val="43137"/>
                  </a:srgbClr>
                </a:outerShdw>
              </a:effectLst>
              <a:latin typeface="Bradley Hand ITC" pitchFamily="66" charset="0"/>
              <a:cs typeface="Arial" charset="0"/>
            </a:endParaRPr>
          </a:p>
        </p:txBody>
      </p:sp>
      <p:graphicFrame>
        <p:nvGraphicFramePr>
          <p:cNvPr id="2050" name="Object 2"/>
          <p:cNvGraphicFramePr>
            <a:graphicFrameLocks noChangeAspect="1"/>
          </p:cNvGraphicFramePr>
          <p:nvPr/>
        </p:nvGraphicFramePr>
        <p:xfrm>
          <a:off x="526256" y="2357439"/>
          <a:ext cx="8301038" cy="3286125"/>
        </p:xfrm>
        <a:graphic>
          <a:graphicData uri="http://schemas.openxmlformats.org/presentationml/2006/ole">
            <mc:AlternateContent xmlns:mc="http://schemas.openxmlformats.org/markup-compatibility/2006">
              <mc:Choice xmlns:v="urn:schemas-microsoft-com:vml" Requires="v">
                <p:oleObj spid="_x0000_s2122" name="CorelDRAW" r:id="rId5" imgW="6748272" imgH="2941320" progId="">
                  <p:embed/>
                </p:oleObj>
              </mc:Choice>
              <mc:Fallback>
                <p:oleObj name="CorelDRAW" r:id="rId5" imgW="6748272" imgH="2941320" progId="">
                  <p:embed/>
                  <p:pic>
                    <p:nvPicPr>
                      <p:cNvPr id="0" name="Picture 70"/>
                      <p:cNvPicPr>
                        <a:picLocks noChangeAspect="1" noChangeArrowheads="1"/>
                      </p:cNvPicPr>
                      <p:nvPr/>
                    </p:nvPicPr>
                    <p:blipFill>
                      <a:blip r:embed="rId6">
                        <a:lum bright="10000" contrast="10000"/>
                        <a:extLst>
                          <a:ext uri="{28A0092B-C50C-407E-A947-70E740481C1C}">
                            <a14:useLocalDpi xmlns:a14="http://schemas.microsoft.com/office/drawing/2010/main" val="0"/>
                          </a:ext>
                        </a:extLst>
                      </a:blip>
                      <a:srcRect/>
                      <a:stretch>
                        <a:fillRect/>
                      </a:stretch>
                    </p:blipFill>
                    <p:spPr bwMode="auto">
                      <a:xfrm>
                        <a:off x="526256" y="2357439"/>
                        <a:ext cx="8301038" cy="328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2293" name="Group 23"/>
          <p:cNvGrpSpPr>
            <a:grpSpLocks/>
          </p:cNvGrpSpPr>
          <p:nvPr/>
        </p:nvGrpSpPr>
        <p:grpSpPr bwMode="auto">
          <a:xfrm>
            <a:off x="92868" y="96839"/>
            <a:ext cx="8943976" cy="1889125"/>
            <a:chOff x="-14256" y="200002"/>
            <a:chExt cx="9158256" cy="1889463"/>
          </a:xfrm>
        </p:grpSpPr>
        <p:grpSp>
          <p:nvGrpSpPr>
            <p:cNvPr id="12297" name="Group 22"/>
            <p:cNvGrpSpPr>
              <a:grpSpLocks/>
            </p:cNvGrpSpPr>
            <p:nvPr/>
          </p:nvGrpSpPr>
          <p:grpSpPr bwMode="auto">
            <a:xfrm>
              <a:off x="-14256" y="285728"/>
              <a:ext cx="9158256" cy="831568"/>
              <a:chOff x="-14256" y="285728"/>
              <a:chExt cx="9158256" cy="831568"/>
            </a:xfrm>
          </p:grpSpPr>
          <p:grpSp>
            <p:nvGrpSpPr>
              <p:cNvPr id="12299" name="Group 15"/>
              <p:cNvGrpSpPr>
                <a:grpSpLocks/>
              </p:cNvGrpSpPr>
              <p:nvPr/>
            </p:nvGrpSpPr>
            <p:grpSpPr bwMode="auto">
              <a:xfrm>
                <a:off x="-14256" y="500090"/>
                <a:ext cx="9158256" cy="376306"/>
                <a:chOff x="0" y="1828839"/>
                <a:chExt cx="9144000" cy="304855"/>
              </a:xfrm>
            </p:grpSpPr>
            <p:sp>
              <p:nvSpPr>
                <p:cNvPr id="23" name="Rectangle 22"/>
                <p:cNvSpPr/>
                <p:nvPr/>
              </p:nvSpPr>
              <p:spPr>
                <a:xfrm>
                  <a:off x="0" y="1828841"/>
                  <a:ext cx="9144000" cy="153070"/>
                </a:xfrm>
                <a:prstGeom prst="rect">
                  <a:avLst/>
                </a:prstGeom>
                <a:solidFill>
                  <a:srgbClr val="FF0000"/>
                </a:solidFill>
                <a:ln/>
              </p:spPr>
              <p:style>
                <a:lnRef idx="1">
                  <a:schemeClr val="accent3"/>
                </a:lnRef>
                <a:fillRef idx="3">
                  <a:schemeClr val="accent3"/>
                </a:fillRef>
                <a:effectRef idx="2">
                  <a:schemeClr val="accent3"/>
                </a:effectRef>
                <a:fontRef idx="minor">
                  <a:schemeClr val="lt1"/>
                </a:fontRef>
              </p:style>
              <p:txBody>
                <a:bodyPr anchor="ctr"/>
                <a:lstStyle/>
                <a:p>
                  <a:pPr algn="ctr" eaLnBrk="1" hangingPunct="1">
                    <a:defRPr/>
                  </a:pPr>
                  <a:endParaRPr lang="th-TH"/>
                </a:p>
              </p:txBody>
            </p:sp>
            <p:sp>
              <p:nvSpPr>
                <p:cNvPr id="27" name="Rectangle 26"/>
                <p:cNvSpPr/>
                <p:nvPr/>
              </p:nvSpPr>
              <p:spPr>
                <a:xfrm>
                  <a:off x="0" y="1981911"/>
                  <a:ext cx="9144000" cy="151784"/>
                </a:xfrm>
                <a:prstGeom prst="rect">
                  <a:avLst/>
                </a:prstGeom>
                <a:solidFill>
                  <a:schemeClr val="bg1"/>
                </a:solidFill>
                <a:ln/>
              </p:spPr>
              <p:style>
                <a:lnRef idx="1">
                  <a:schemeClr val="accent3"/>
                </a:lnRef>
                <a:fillRef idx="3">
                  <a:schemeClr val="accent3"/>
                </a:fillRef>
                <a:effectRef idx="2">
                  <a:schemeClr val="accent3"/>
                </a:effectRef>
                <a:fontRef idx="minor">
                  <a:schemeClr val="lt1"/>
                </a:fontRef>
              </p:style>
              <p:txBody>
                <a:bodyPr anchor="ctr"/>
                <a:lstStyle/>
                <a:p>
                  <a:pPr algn="ctr" eaLnBrk="1" hangingPunct="1">
                    <a:defRPr/>
                  </a:pPr>
                  <a:endParaRPr lang="th-TH"/>
                </a:p>
              </p:txBody>
            </p:sp>
          </p:grpSp>
          <p:pic>
            <p:nvPicPr>
              <p:cNvPr id="22" name="Picture 1" descr="logo"/>
              <p:cNvPicPr>
                <a:picLocks noChangeAspect="1" noChangeArrowheads="1"/>
              </p:cNvPicPr>
              <p:nvPr/>
            </p:nvPicPr>
            <p:blipFill>
              <a:blip r:embed="rId7" cstate="print"/>
              <a:srcRect/>
              <a:stretch>
                <a:fillRect/>
              </a:stretch>
            </p:blipFill>
            <p:spPr bwMode="auto">
              <a:xfrm>
                <a:off x="7786710" y="285728"/>
                <a:ext cx="742563" cy="831568"/>
              </a:xfrm>
              <a:prstGeom prst="rect">
                <a:avLst/>
              </a:prstGeom>
              <a:noFill/>
              <a:ln w="9525">
                <a:noFill/>
                <a:miter lim="800000"/>
                <a:headEnd/>
                <a:tailEnd/>
              </a:ln>
              <a:effectLst>
                <a:reflection blurRad="6350" stA="52000" endA="300" endPos="35000" dir="5400000" sy="-100000" algn="bl" rotWithShape="0"/>
              </a:effectLst>
            </p:spPr>
          </p:pic>
        </p:grpSp>
        <p:pic>
          <p:nvPicPr>
            <p:cNvPr id="12298" name="Picture 12" descr="garuda gud.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034" y="200002"/>
              <a:ext cx="857256" cy="18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tangle 2"/>
          <p:cNvSpPr>
            <a:spLocks noChangeArrowheads="1"/>
          </p:cNvSpPr>
          <p:nvPr/>
        </p:nvSpPr>
        <p:spPr bwMode="auto">
          <a:xfrm>
            <a:off x="106599" y="5746548"/>
            <a:ext cx="8929811" cy="523220"/>
          </a:xfrm>
          <a:prstGeom prst="rect">
            <a:avLst/>
          </a:prstGeom>
          <a:solidFill>
            <a:srgbClr val="FF0000"/>
          </a:solidFill>
          <a:ln w="9525">
            <a:solidFill>
              <a:srgbClr val="FF0000"/>
            </a:solidFill>
            <a:miter lim="800000"/>
            <a:headEnd/>
            <a:tailEnd/>
          </a:ln>
          <a:effectLst>
            <a:outerShdw dist="35921" dir="2700000" algn="ctr" rotWithShape="0">
              <a:schemeClr val="bg2"/>
            </a:outerShdw>
            <a:reflection blurRad="6350" stA="50000" endA="300" endPos="90000" dir="5400000" sy="-100000" algn="bl" rotWithShape="0"/>
          </a:effectLst>
        </p:spPr>
        <p:txBody>
          <a:bodyPr>
            <a:spAutoFit/>
          </a:bodyPr>
          <a:lstStyle/>
          <a:p>
            <a:pPr algn="ctr">
              <a:tabLst>
                <a:tab pos="630238" algn="l"/>
                <a:tab pos="2609850" algn="l"/>
                <a:tab pos="2790825" algn="l"/>
              </a:tabLst>
              <a:defRPr/>
            </a:pPr>
            <a:r>
              <a:rPr lang="id-ID" sz="2800" dirty="0">
                <a:solidFill>
                  <a:schemeClr val="bg1"/>
                </a:solidFill>
                <a:effectLst>
                  <a:outerShdw blurRad="38100" dist="38100" dir="2700000" algn="tl">
                    <a:srgbClr val="000000">
                      <a:alpha val="43137"/>
                    </a:srgbClr>
                  </a:outerShdw>
                </a:effectLst>
                <a:latin typeface="Tw Cen MT" pitchFamily="34" charset="0"/>
                <a:cs typeface="Times New Roman" pitchFamily="18" charset="0"/>
              </a:rPr>
              <a:t>MARI BERSINERGI MEMBANGUN NEGERI</a:t>
            </a:r>
            <a:endParaRPr lang="en-US" sz="2800" dirty="0">
              <a:solidFill>
                <a:schemeClr val="bg1"/>
              </a:solidFill>
              <a:effectLst>
                <a:outerShdw blurRad="38100" dist="38100" dir="2700000" algn="tl">
                  <a:srgbClr val="000000">
                    <a:alpha val="43137"/>
                  </a:srgbClr>
                </a:outerShdw>
              </a:effectLst>
              <a:latin typeface="Tw Cen MT" pitchFamily="34" charset="0"/>
              <a:cs typeface="Arial" charset="0"/>
            </a:endParaRPr>
          </a:p>
        </p:txBody>
      </p:sp>
      <p:sp>
        <p:nvSpPr>
          <p:cNvPr id="15" name="Rectangle 2"/>
          <p:cNvSpPr txBox="1">
            <a:spLocks noChangeArrowheads="1"/>
          </p:cNvSpPr>
          <p:nvPr/>
        </p:nvSpPr>
        <p:spPr bwMode="auto">
          <a:xfrm>
            <a:off x="1688306" y="539750"/>
            <a:ext cx="5626100" cy="368300"/>
          </a:xfrm>
          <a:prstGeom prst="rect">
            <a:avLst/>
          </a:prstGeom>
          <a:noFill/>
          <a:ln w="9525">
            <a:noFill/>
            <a:miter lim="800000"/>
            <a:headEnd/>
            <a:tailEnd/>
          </a:ln>
        </p:spPr>
        <p:txBody>
          <a:bodyPr/>
          <a:lstStyle/>
          <a:p>
            <a:pPr marL="342900" indent="-342900" algn="ctr">
              <a:lnSpc>
                <a:spcPct val="90000"/>
              </a:lnSpc>
              <a:spcBef>
                <a:spcPct val="20000"/>
              </a:spcBef>
              <a:defRPr/>
            </a:pPr>
            <a:r>
              <a:rPr lang="id-ID" sz="1550" dirty="0">
                <a:solidFill>
                  <a:srgbClr val="000000"/>
                </a:solidFill>
                <a:latin typeface="Rockwell Extra Bold" pitchFamily="18" charset="0"/>
                <a:ea typeface="Verdana" pitchFamily="34" charset="0"/>
                <a:cs typeface="Verdana" pitchFamily="34" charset="0"/>
              </a:rPr>
              <a:t>KEMENTERIAN DALAM NEGERI R.I.</a:t>
            </a:r>
            <a:endParaRPr lang="en-US" dirty="0">
              <a:solidFill>
                <a:srgbClr val="000000"/>
              </a:solidFill>
              <a:latin typeface="Rockwell Extra Bold" pitchFamily="18" charset="0"/>
              <a:ea typeface="Verdana" pitchFamily="34" charset="0"/>
              <a:cs typeface="Verdana" pitchFamily="34" charset="0"/>
            </a:endParaRPr>
          </a:p>
        </p:txBody>
      </p:sp>
      <p:pic>
        <p:nvPicPr>
          <p:cNvPr id="12296" name="Picture 42" descr="B_W"/>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76294" y="2133600"/>
            <a:ext cx="18605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862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7"/>
                                        </p:tgtEl>
                                        <p:attrNameLst>
                                          <p:attrName>style.visibility</p:attrName>
                                        </p:attrNameLst>
                                      </p:cBhvr>
                                      <p:to>
                                        <p:strVal val="visible"/>
                                      </p:to>
                                    </p:set>
                                  </p:childTnLst>
                                </p:cTn>
                              </p:par>
                              <p:par>
                                <p:cTn id="7" presetID="53"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anim calcmode="lin" valueType="num">
                                      <p:cBhvr>
                                        <p:cTn id="9" dur="3000" fill="hold"/>
                                        <p:tgtEl>
                                          <p:spTgt spid="2050"/>
                                        </p:tgtEl>
                                        <p:attrNameLst>
                                          <p:attrName>ppt_w</p:attrName>
                                        </p:attrNameLst>
                                      </p:cBhvr>
                                      <p:tavLst>
                                        <p:tav tm="0">
                                          <p:val>
                                            <p:fltVal val="0"/>
                                          </p:val>
                                        </p:tav>
                                        <p:tav tm="100000">
                                          <p:val>
                                            <p:strVal val="#ppt_w"/>
                                          </p:val>
                                        </p:tav>
                                      </p:tavLst>
                                    </p:anim>
                                    <p:anim calcmode="lin" valueType="num">
                                      <p:cBhvr>
                                        <p:cTn id="10" dur="3000" fill="hold"/>
                                        <p:tgtEl>
                                          <p:spTgt spid="2050"/>
                                        </p:tgtEl>
                                        <p:attrNameLst>
                                          <p:attrName>ppt_h</p:attrName>
                                        </p:attrNameLst>
                                      </p:cBhvr>
                                      <p:tavLst>
                                        <p:tav tm="0">
                                          <p:val>
                                            <p:fltVal val="0"/>
                                          </p:val>
                                        </p:tav>
                                        <p:tav tm="100000">
                                          <p:val>
                                            <p:strVal val="#ppt_h"/>
                                          </p:val>
                                        </p:tav>
                                      </p:tavLst>
                                    </p:anim>
                                    <p:animEffect transition="in" filter="fade">
                                      <p:cBhvr>
                                        <p:cTn id="11" dur="3000"/>
                                        <p:tgtEl>
                                          <p:spTgt spid="2050"/>
                                        </p:tgtEl>
                                      </p:cBhvr>
                                    </p:animEffect>
                                  </p:childTnLst>
                                </p:cTn>
                              </p:par>
                            </p:childTnLst>
                          </p:cTn>
                        </p:par>
                        <p:par>
                          <p:cTn id="12" fill="hold" nodeType="afterGroup">
                            <p:stCondLst>
                              <p:cond delay="3000"/>
                            </p:stCondLst>
                            <p:childTnLst>
                              <p:par>
                                <p:cTn id="13" presetID="1" presetClass="entr" presetSubtype="0" fill="hold" nodeType="afterEffect">
                                  <p:stCondLst>
                                    <p:cond delay="0"/>
                                  </p:stCondLst>
                                  <p:iterate type="lt">
                                    <p:tmAbs val="75"/>
                                  </p:iterate>
                                  <p:childTnLst>
                                    <p:set>
                                      <p:cBhvr>
                                        <p:cTn id="14" dur="1" fill="hold">
                                          <p:stCondLst>
                                            <p:cond delay="74"/>
                                          </p:stCondLst>
                                        </p:cTn>
                                        <p:tgtEl>
                                          <p:spTgt spid="16"/>
                                        </p:tgtEl>
                                        <p:attrNameLst>
                                          <p:attrName>style.visibility</p:attrName>
                                        </p:attrNameLst>
                                      </p:cBhvr>
                                      <p:to>
                                        <p:strVal val="visible"/>
                                      </p:to>
                                    </p:set>
                                  </p:childTnLst>
                                </p:cTn>
                              </p:par>
                            </p:childTnLst>
                          </p:cTn>
                        </p:par>
                        <p:par>
                          <p:cTn id="15" fill="hold" nodeType="afterGroup">
                            <p:stCondLst>
                              <p:cond delay="5175"/>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2772</TotalTime>
  <Words>2090</Words>
  <Application>Microsoft Office PowerPoint</Application>
  <PresentationFormat>On-screen Show (4:3)</PresentationFormat>
  <Paragraphs>367</Paragraphs>
  <Slides>28</Slides>
  <Notes>4</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46" baseType="lpstr">
      <vt:lpstr>Arial</vt:lpstr>
      <vt:lpstr>Batang</vt:lpstr>
      <vt:lpstr>Bradley Hand ITC</vt:lpstr>
      <vt:lpstr>Calibri</vt:lpstr>
      <vt:lpstr>Calibri Light</vt:lpstr>
      <vt:lpstr>Candara</vt:lpstr>
      <vt:lpstr>Corbel</vt:lpstr>
      <vt:lpstr>Cordia New</vt:lpstr>
      <vt:lpstr>Rockwell Extra Bold</vt:lpstr>
      <vt:lpstr>Tahoma</vt:lpstr>
      <vt:lpstr>Times New Roman</vt:lpstr>
      <vt:lpstr>Traditional Arabic</vt:lpstr>
      <vt:lpstr>Trebuchet MS</vt:lpstr>
      <vt:lpstr>Tw Cen MT</vt:lpstr>
      <vt:lpstr>Verdana</vt:lpstr>
      <vt:lpstr>Wingdings</vt:lpstr>
      <vt:lpstr>Office Theme</vt:lpstr>
      <vt:lpstr>CorelDRAW</vt:lpstr>
      <vt:lpstr>PowerPoint Presentation</vt:lpstr>
      <vt:lpstr>PowerPoint Presentation</vt:lpstr>
      <vt:lpstr>RUANG LINGKUP  PERMENDAGRI NO. 81 TAHUN 2015</vt:lpstr>
      <vt:lpstr>PowerPoint Presentation</vt:lpstr>
      <vt:lpstr>LAMPIRAN II</vt:lpstr>
      <vt:lpstr>LANJUTAN …..</vt:lpstr>
      <vt:lpstr>PowerPoint Presentation</vt:lpstr>
      <vt:lpstr>BIDANG, ASPEK, INDIKATOR, DAN SUB INDIKATOR</vt:lpstr>
      <vt:lpstr>BIDANG, ASPEK, INDIKATOR, DAN SUB INDIKATOR</vt:lpstr>
      <vt:lpstr>PowerPoint Presentation</vt:lpstr>
      <vt:lpstr>BIDANG, ASPEK, INDIKATOR, DAN SUB INDIKATOR</vt:lpstr>
      <vt:lpstr>BIDANG, ASPEK, INDIKATOR, DAN SUB INDIKATOR</vt:lpstr>
      <vt:lpstr>PowerPoint Presentation</vt:lpstr>
      <vt:lpstr>BIDANG, ASPEK, INDIKATOR, DAN SUB INDIKATOR</vt:lpstr>
      <vt:lpstr>BIDANG, ASPEK, INDIKATOR, DAN SUB INDIKATOR</vt:lpstr>
      <vt:lpstr>BIDANG, ASPEK, INDIKATOR, DAN SUB INDIKATOR</vt:lpstr>
      <vt:lpstr>PowerPoint Presentation</vt:lpstr>
      <vt:lpstr>PowerPoint Presentation</vt:lpstr>
      <vt:lpstr>PowerPoint Presentation</vt:lpstr>
      <vt:lpstr>Evaluasi Oleh Kecamatan</vt:lpstr>
      <vt:lpstr>Evaluasi Oleh Kabupaten</vt:lpstr>
      <vt:lpstr>Evaluasi Oleh Provinsi</vt:lpstr>
      <vt:lpstr>PowerPoint Presentation</vt:lpstr>
      <vt:lpstr>PowerPoint Presentation</vt:lpstr>
      <vt:lpstr>Lampiran III</vt:lpstr>
      <vt:lpstr>PowerPoint Presentation</vt:lpstr>
      <vt:lpstr>Lanjutan....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PEDOMAN EVALUASI PERKEMBANGAN DESA/KELURAHAN</dc:title>
  <dc:creator>DAVID YAMA</dc:creator>
  <cp:lastModifiedBy>HP</cp:lastModifiedBy>
  <cp:revision>276</cp:revision>
  <cp:lastPrinted>2016-04-28T01:09:59Z</cp:lastPrinted>
  <dcterms:created xsi:type="dcterms:W3CDTF">2015-10-24T04:49:05Z</dcterms:created>
  <dcterms:modified xsi:type="dcterms:W3CDTF">2019-03-26T07:25:56Z</dcterms:modified>
</cp:coreProperties>
</file>