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64" r:id="rId19"/>
    <p:sldId id="265" r:id="rId20"/>
    <p:sldId id="26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B5213-8928-4AD9-A094-0B2BDFC5DDE1}" type="datetimeFigureOut">
              <a:rPr lang="id-ID" smtClean="0"/>
              <a:pPr/>
              <a:t>02/04/2019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F7946-BFDE-43CF-A374-16387BE23AF4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8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10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12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5" name="Rectangle 14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3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1" name="Picture 12" descr="garuda gud.png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9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graphicFrame>
        <p:nvGraphicFramePr>
          <p:cNvPr id="16" name="Object 9"/>
          <p:cNvGraphicFramePr>
            <a:graphicFrameLocks noChangeAspect="1"/>
          </p:cNvGraphicFramePr>
          <p:nvPr/>
        </p:nvGraphicFramePr>
        <p:xfrm>
          <a:off x="571472" y="2633674"/>
          <a:ext cx="8001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orelDRAW" r:id="rId6" imgW="6748272" imgH="2941320" progId="">
                  <p:embed/>
                </p:oleObj>
              </mc:Choice>
              <mc:Fallback>
                <p:oleObj name="CorelDRAW" r:id="rId6" imgW="6748272" imgH="2941320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" contrast="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2633674"/>
                        <a:ext cx="8001000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00034" y="5288340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</a:t>
            </a:r>
            <a:r>
              <a:rPr lang="id-ID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KTORAT JENDERAL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BINA PEMERINTAHAN DESA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KEMENTERIAN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DALAM NEGERI</a:t>
            </a:r>
            <a:endParaRPr lang="id-ID" sz="2400" b="1" kern="0" dirty="0">
              <a:solidFill>
                <a:srgbClr val="FF0000"/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</a:t>
            </a:r>
            <a:r>
              <a:rPr lang="en-US" sz="2400" b="1" kern="0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endParaRPr lang="en-US" sz="2400" b="1" kern="0" dirty="0">
              <a:solidFill>
                <a:srgbClr val="FF0000"/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07154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 smtClean="0">
                <a:solidFill>
                  <a:srgbClr val="FF0000"/>
                </a:solidFill>
              </a:rPr>
              <a:t>TATA CARA PENGINPUTAN APLIKASI</a:t>
            </a:r>
          </a:p>
          <a:p>
            <a:pPr algn="ctr"/>
            <a:r>
              <a:rPr lang="id-ID" sz="3600" b="1" dirty="0" smtClean="0">
                <a:solidFill>
                  <a:srgbClr val="FF0000"/>
                </a:solidFill>
              </a:rPr>
              <a:t>EVALUASI TINGKAT PERKEMBANGAN</a:t>
            </a:r>
          </a:p>
          <a:p>
            <a:pPr algn="ctr"/>
            <a:r>
              <a:rPr lang="id-ID" sz="3600" b="1" dirty="0" smtClean="0">
                <a:solidFill>
                  <a:srgbClr val="FF0000"/>
                </a:solidFill>
              </a:rPr>
              <a:t>DESA DAN KELURAHAN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593002" y="1571612"/>
            <a:ext cx="6058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3600" b="1" u="sng" dirty="0" smtClean="0">
                <a:latin typeface="Comic Sans MS" pitchFamily="66" charset="0"/>
              </a:rPr>
              <a:t>epdeskel.kemendagri.go.id</a:t>
            </a:r>
            <a:endParaRPr lang="id-ID" sz="3600" b="1" u="sng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2500306"/>
            <a:ext cx="7166299" cy="402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Arrow Connector 18"/>
          <p:cNvCxnSpPr/>
          <p:nvPr/>
        </p:nvCxnSpPr>
        <p:spPr>
          <a:xfrm>
            <a:off x="2143108" y="5072074"/>
            <a:ext cx="1214446" cy="35719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71546"/>
            <a:ext cx="4500562" cy="332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4572000" y="1285860"/>
            <a:ext cx="4286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/>
              <a:t>MENU DESA</a:t>
            </a:r>
          </a:p>
          <a:p>
            <a:pPr algn="ctr"/>
            <a:r>
              <a:rPr lang="id-ID" sz="2400" b="1" dirty="0" smtClean="0"/>
              <a:t>SAAT PERTAMA LOG IN KE DESA</a:t>
            </a:r>
            <a:endParaRPr lang="id-ID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986218"/>
            <a:ext cx="4572000" cy="287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642910" y="6072206"/>
            <a:ext cx="3558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dirty="0" smtClean="0"/>
              <a:t>MENU BERANDA DESA</a:t>
            </a:r>
            <a:endParaRPr lang="id-ID" sz="28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500562" y="2357430"/>
            <a:ext cx="1428760" cy="10001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2857488" y="5072074"/>
            <a:ext cx="1714512" cy="9286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42984"/>
            <a:ext cx="49291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Arrow Connector 16"/>
          <p:cNvCxnSpPr/>
          <p:nvPr/>
        </p:nvCxnSpPr>
        <p:spPr>
          <a:xfrm rot="10800000" flipV="1">
            <a:off x="3143240" y="2214554"/>
            <a:ext cx="500066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29190" y="2285992"/>
            <a:ext cx="990608" cy="1524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4071942"/>
            <a:ext cx="492919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Straight Arrow Connector 21"/>
          <p:cNvCxnSpPr/>
          <p:nvPr/>
        </p:nvCxnSpPr>
        <p:spPr>
          <a:xfrm rot="10800000" flipV="1">
            <a:off x="7500958" y="5429264"/>
            <a:ext cx="500066" cy="1428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3286116" y="5715016"/>
            <a:ext cx="93821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57884" y="1785926"/>
            <a:ext cx="26799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 smtClean="0"/>
              <a:t>MENU PENGISIAN</a:t>
            </a:r>
          </a:p>
          <a:p>
            <a:pPr algn="ctr"/>
            <a:r>
              <a:rPr lang="id-ID" sz="2400" b="1" dirty="0" smtClean="0"/>
              <a:t>INFORMASI UMUM</a:t>
            </a:r>
            <a:endParaRPr lang="id-ID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85720" y="5214950"/>
            <a:ext cx="314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/>
              <a:t>MENU PENGISIAN</a:t>
            </a:r>
          </a:p>
          <a:p>
            <a:pPr algn="ctr"/>
            <a:r>
              <a:rPr lang="id-ID" sz="2400" b="1" dirty="0" smtClean="0"/>
              <a:t>STRUKTUR  JABATAN</a:t>
            </a:r>
            <a:endParaRPr lang="id-ID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71546"/>
            <a:ext cx="919930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Arrow Connector 16"/>
          <p:cNvCxnSpPr/>
          <p:nvPr/>
        </p:nvCxnSpPr>
        <p:spPr>
          <a:xfrm flipV="1">
            <a:off x="1214414" y="3214686"/>
            <a:ext cx="571504" cy="35719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285852" y="2714620"/>
            <a:ext cx="714380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4857752" y="2500306"/>
            <a:ext cx="1000132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57224" y="328612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dirty="0" smtClean="0">
                <a:solidFill>
                  <a:srgbClr val="FF0000"/>
                </a:solidFill>
              </a:rPr>
              <a:t>1</a:t>
            </a:r>
            <a:endParaRPr lang="id-ID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0100" y="242886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 smtClean="0">
                <a:solidFill>
                  <a:srgbClr val="FF0000"/>
                </a:solidFill>
              </a:rPr>
              <a:t>2</a:t>
            </a:r>
            <a:endParaRPr lang="id-ID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57884" y="221455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dirty="0" smtClean="0">
                <a:solidFill>
                  <a:srgbClr val="FF0000"/>
                </a:solidFill>
              </a:rPr>
              <a:t>3</a:t>
            </a:r>
            <a:endParaRPr lang="id-ID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5657671"/>
            <a:ext cx="8286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1: Untuk mengedit data yang sudah di-input</a:t>
            </a:r>
          </a:p>
          <a:p>
            <a:r>
              <a:rPr lang="id-ID" sz="2400" dirty="0" smtClean="0"/>
              <a:t>2: Untuk menghapus data yang sudah di-input</a:t>
            </a:r>
          </a:p>
          <a:p>
            <a:r>
              <a:rPr lang="id-ID" sz="2400" dirty="0" smtClean="0"/>
              <a:t>3: Untuk menambahkan data pada tahun yang belum di-input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71546"/>
            <a:ext cx="514350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4143380"/>
            <a:ext cx="5500694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6715140" y="4714884"/>
            <a:ext cx="357190" cy="2857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2786050" y="2571744"/>
            <a:ext cx="357190" cy="2857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86380" y="1500174"/>
            <a:ext cx="36238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000" b="1" dirty="0" smtClean="0"/>
              <a:t>Menu pilihan tahun</a:t>
            </a:r>
          </a:p>
          <a:p>
            <a:pPr algn="ctr"/>
            <a:r>
              <a:rPr lang="id-ID" sz="2000" b="1" dirty="0" smtClean="0"/>
              <a:t>pada saat ingin meng-input data</a:t>
            </a:r>
            <a:endParaRPr lang="id-ID" sz="2000" b="1" dirty="0"/>
          </a:p>
        </p:txBody>
      </p:sp>
      <p:cxnSp>
        <p:nvCxnSpPr>
          <p:cNvPr id="23" name="Straight Arrow Connector 22"/>
          <p:cNvCxnSpPr/>
          <p:nvPr/>
        </p:nvCxnSpPr>
        <p:spPr>
          <a:xfrm rot="10800000" flipV="1">
            <a:off x="2357422" y="4429132"/>
            <a:ext cx="1285884" cy="5000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143504" y="2214554"/>
            <a:ext cx="1000132" cy="8048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564357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857884" y="1428736"/>
            <a:ext cx="280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 smtClean="0"/>
              <a:t>Menu cetak laporan </a:t>
            </a:r>
            <a:endParaRPr lang="id-ID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5214942" y="2285992"/>
            <a:ext cx="357190" cy="21431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572132" y="1928802"/>
            <a:ext cx="1428760" cy="8572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071942"/>
            <a:ext cx="5143504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Straight Arrow Connector 22"/>
          <p:cNvCxnSpPr/>
          <p:nvPr/>
        </p:nvCxnSpPr>
        <p:spPr>
          <a:xfrm rot="10800000" flipV="1">
            <a:off x="3071802" y="4357694"/>
            <a:ext cx="938218" cy="7143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7158" y="5143512"/>
            <a:ext cx="32714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 smtClean="0"/>
              <a:t>Hasil cetak laporan desa</a:t>
            </a:r>
          </a:p>
          <a:p>
            <a:pPr algn="ctr"/>
            <a:r>
              <a:rPr lang="id-ID" sz="2400" b="1" dirty="0" smtClean="0"/>
              <a:t>yang sudah di input</a:t>
            </a:r>
            <a:endParaRPr lang="id-ID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71546"/>
            <a:ext cx="52149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5185224" y="1071546"/>
            <a:ext cx="39587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 smtClean="0"/>
              <a:t>Menu hasil evaluasi pertahun</a:t>
            </a:r>
          </a:p>
          <a:p>
            <a:r>
              <a:rPr lang="id-ID" sz="2400" b="1" dirty="0" smtClean="0"/>
              <a:t>Dapat dicetak dalam bentuk </a:t>
            </a:r>
          </a:p>
          <a:p>
            <a:r>
              <a:rPr lang="id-ID" sz="2400" b="1" dirty="0" smtClean="0"/>
              <a:t>Word, PDF dan Excel</a:t>
            </a:r>
            <a:endParaRPr lang="id-ID" sz="24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214942" y="2285992"/>
            <a:ext cx="785818" cy="5715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2857488" y="1571612"/>
            <a:ext cx="642942" cy="4191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4000504"/>
            <a:ext cx="4857752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Straight Arrow Connector 23"/>
          <p:cNvCxnSpPr/>
          <p:nvPr/>
        </p:nvCxnSpPr>
        <p:spPr>
          <a:xfrm rot="5400000">
            <a:off x="3357554" y="4643446"/>
            <a:ext cx="1143008" cy="7143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5429264"/>
            <a:ext cx="4069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800" b="1" dirty="0" smtClean="0"/>
              <a:t>Menu ganti pasword akun</a:t>
            </a:r>
            <a:endParaRPr lang="id-ID" sz="2800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7215206" y="5072074"/>
            <a:ext cx="714380" cy="809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457200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000628" y="1071546"/>
            <a:ext cx="32507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800" b="1" dirty="0" smtClean="0"/>
              <a:t>Menu kecamatan</a:t>
            </a:r>
          </a:p>
          <a:p>
            <a:pPr algn="ctr"/>
            <a:r>
              <a:rPr lang="id-ID" sz="2800" b="1" dirty="0" smtClean="0"/>
              <a:t>saat log-ing pertama</a:t>
            </a:r>
            <a:endParaRPr lang="id-ID" sz="28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572000" y="2143116"/>
            <a:ext cx="928694" cy="5715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3929066"/>
            <a:ext cx="5072066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0" y="4286256"/>
            <a:ext cx="39290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/>
              <a:t>Menu beranda Kecamatan</a:t>
            </a:r>
            <a:endParaRPr lang="id-ID" sz="2800" b="1" dirty="0"/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3000364" y="5000636"/>
            <a:ext cx="1071570" cy="5000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5000628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Arrow Connector 16"/>
          <p:cNvCxnSpPr/>
          <p:nvPr/>
        </p:nvCxnSpPr>
        <p:spPr>
          <a:xfrm flipV="1">
            <a:off x="5000628" y="2428868"/>
            <a:ext cx="857256" cy="5000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43504" y="1928802"/>
            <a:ext cx="31150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 smtClean="0"/>
              <a:t>Menu informasi umum</a:t>
            </a:r>
          </a:p>
          <a:p>
            <a:pPr algn="ctr"/>
            <a:r>
              <a:rPr lang="id-ID" sz="2400" b="1" dirty="0" smtClean="0"/>
              <a:t> kecamatan</a:t>
            </a:r>
            <a:endParaRPr lang="id-ID" sz="24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4071942"/>
            <a:ext cx="5072066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3428992" y="4357694"/>
            <a:ext cx="652466" cy="3476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7158" y="4500570"/>
            <a:ext cx="35004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/>
              <a:t>Menu laporan rekapitulasi kecamatan</a:t>
            </a:r>
            <a:endParaRPr lang="id-ID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485775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4857752" y="1285860"/>
            <a:ext cx="33057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 smtClean="0"/>
              <a:t>Menu laporan nominatif</a:t>
            </a:r>
          </a:p>
          <a:p>
            <a:pPr algn="ctr"/>
            <a:r>
              <a:rPr lang="id-ID" sz="2400" b="1" dirty="0" smtClean="0"/>
              <a:t>Kecamatan</a:t>
            </a:r>
            <a:endParaRPr lang="id-ID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857752" y="2214554"/>
            <a:ext cx="1000132" cy="6429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071942"/>
            <a:ext cx="5143504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3357554" y="4071942"/>
            <a:ext cx="723904" cy="4905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flipH="1">
            <a:off x="428596" y="4572008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/>
              <a:t>Menu Laporan progres kecamatan</a:t>
            </a:r>
            <a:endParaRPr lang="id-ID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521494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214942" y="1142984"/>
            <a:ext cx="3535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000" b="1" dirty="0" smtClean="0"/>
              <a:t>Menu cetak laporan kecamatan</a:t>
            </a:r>
            <a:endParaRPr lang="id-ID" sz="2000" b="1" dirty="0"/>
          </a:p>
        </p:txBody>
      </p:sp>
      <p:cxnSp>
        <p:nvCxnSpPr>
          <p:cNvPr id="18" name="Straight Arrow Connector 17"/>
          <p:cNvCxnSpPr>
            <a:stCxn id="12290" idx="3"/>
          </p:cNvCxnSpPr>
          <p:nvPr/>
        </p:nvCxnSpPr>
        <p:spPr>
          <a:xfrm flipV="1">
            <a:off x="5214942" y="1643050"/>
            <a:ext cx="642942" cy="7143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28670"/>
            <a:ext cx="45720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929066"/>
            <a:ext cx="4500562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929066"/>
            <a:ext cx="4500562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5143504" y="2071678"/>
            <a:ext cx="3527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b="1" dirty="0" smtClean="0"/>
              <a:t>Menu Kabupaten Kota</a:t>
            </a:r>
            <a:endParaRPr lang="id-ID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00108"/>
            <a:ext cx="478631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4143380"/>
            <a:ext cx="5286380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5014408" y="1428736"/>
            <a:ext cx="412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 smtClean="0"/>
              <a:t>Menu beranda kabupaten kota</a:t>
            </a:r>
            <a:endParaRPr lang="id-ID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5357826"/>
            <a:ext cx="3786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/>
              <a:t>Menu edit info </a:t>
            </a:r>
          </a:p>
          <a:p>
            <a:pPr algn="ctr"/>
            <a:r>
              <a:rPr lang="id-ID" sz="2800" b="1" dirty="0" smtClean="0"/>
              <a:t>kabupaten kota</a:t>
            </a:r>
            <a:endParaRPr lang="id-ID" sz="2800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857752" y="2000240"/>
            <a:ext cx="1214446" cy="9286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2714612" y="4572008"/>
            <a:ext cx="1071570" cy="7143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000108"/>
            <a:ext cx="464343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Arrow Connector 16"/>
          <p:cNvCxnSpPr/>
          <p:nvPr/>
        </p:nvCxnSpPr>
        <p:spPr>
          <a:xfrm flipV="1">
            <a:off x="4643438" y="2143116"/>
            <a:ext cx="785818" cy="6429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14942" y="1643050"/>
            <a:ext cx="2536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 smtClean="0"/>
              <a:t>Laporan nominatif</a:t>
            </a:r>
          </a:p>
          <a:p>
            <a:pPr algn="ctr"/>
            <a:r>
              <a:rPr lang="id-ID" sz="2400" b="1" dirty="0" smtClean="0"/>
              <a:t>kabupaten kota</a:t>
            </a:r>
            <a:endParaRPr lang="id-ID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4005064"/>
            <a:ext cx="5436096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flipH="1">
            <a:off x="2987824" y="4365104"/>
            <a:ext cx="727894" cy="41853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0" y="4725144"/>
            <a:ext cx="33934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 smtClean="0"/>
              <a:t>Laporan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rekapitulatif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Kabupaten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kota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flipV="1">
            <a:off x="4644008" y="1988840"/>
            <a:ext cx="785818" cy="64294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80728"/>
            <a:ext cx="47880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220072" y="1484784"/>
            <a:ext cx="31716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Menu </a:t>
            </a:r>
            <a:r>
              <a:rPr lang="en-US" sz="2800" b="1" dirty="0" err="1" smtClean="0"/>
              <a:t>cetak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laporan</a:t>
            </a:r>
            <a:endParaRPr lang="en-US" sz="2800" b="1" dirty="0" smtClean="0"/>
          </a:p>
          <a:p>
            <a:pPr algn="ctr"/>
            <a:r>
              <a:rPr lang="en-US" sz="2800" b="1" dirty="0" err="1" smtClean="0"/>
              <a:t>Kabupaten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kota</a:t>
            </a:r>
            <a:endParaRPr lang="en-US" sz="2800" b="1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933056"/>
            <a:ext cx="5004048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flipH="1">
            <a:off x="3419872" y="4437112"/>
            <a:ext cx="726350" cy="5040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1520" y="4869160"/>
            <a:ext cx="35779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Menu </a:t>
            </a:r>
            <a:r>
              <a:rPr lang="en-US" sz="2800" b="1" dirty="0" err="1" smtClean="0"/>
              <a:t>laporan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progres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Kabupaten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kota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52736"/>
            <a:ext cx="486003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>
          <a:xfrm>
            <a:off x="4860032" y="1484784"/>
            <a:ext cx="1296144" cy="720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8144" y="1340768"/>
            <a:ext cx="2962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Menu </a:t>
            </a:r>
            <a:r>
              <a:rPr lang="en-US" sz="2400" b="1" dirty="0" err="1" smtClean="0"/>
              <a:t>kemanan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 reset </a:t>
            </a:r>
            <a:r>
              <a:rPr lang="en-US" sz="2400" b="1" dirty="0" err="1" smtClean="0"/>
              <a:t>kabupaten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kota</a:t>
            </a:r>
            <a:endParaRPr lang="en-US" sz="2400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203848" y="2276872"/>
            <a:ext cx="864096" cy="2880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4077072"/>
            <a:ext cx="5076056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 flipH="1">
            <a:off x="3203848" y="4581128"/>
            <a:ext cx="864096" cy="2880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143" y="4941168"/>
            <a:ext cx="37919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Menu </a:t>
            </a:r>
            <a:r>
              <a:rPr lang="en-US" sz="2000" b="1" dirty="0" err="1" smtClean="0"/>
              <a:t>Kabupaten</a:t>
            </a:r>
            <a:r>
              <a:rPr lang="en-US" sz="2000" b="1" dirty="0" smtClean="0"/>
              <a:t> Kota</a:t>
            </a:r>
          </a:p>
          <a:p>
            <a:pPr algn="ctr"/>
            <a:r>
              <a:rPr lang="en-US" sz="2000" b="1" dirty="0" err="1" smtClean="0"/>
              <a:t>Jika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ingin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mereset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kelurahan</a:t>
            </a:r>
            <a:endParaRPr lang="en-US" sz="2000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236296" y="5085184"/>
            <a:ext cx="864096" cy="2880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80728"/>
            <a:ext cx="507605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3203848" y="1916832"/>
            <a:ext cx="864096" cy="2880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04048" y="1277144"/>
            <a:ext cx="1080120" cy="3516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51781" y="1484784"/>
            <a:ext cx="3892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Menu </a:t>
            </a:r>
            <a:r>
              <a:rPr lang="en-US" sz="2000" b="1" dirty="0" err="1" smtClean="0"/>
              <a:t>Kabupaten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kota</a:t>
            </a:r>
            <a:endParaRPr lang="en-US" sz="2000" b="1" dirty="0" smtClean="0"/>
          </a:p>
          <a:p>
            <a:pPr algn="ctr"/>
            <a:r>
              <a:rPr lang="en-US" sz="2000" b="1" dirty="0" err="1" smtClean="0"/>
              <a:t>Jika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ingin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mereset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kecamatan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80728"/>
            <a:ext cx="47880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933056"/>
            <a:ext cx="442798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3933056"/>
            <a:ext cx="4644008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flipV="1">
            <a:off x="5076056" y="2924944"/>
            <a:ext cx="648072" cy="7920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24128" y="2276872"/>
            <a:ext cx="2733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Menu  </a:t>
            </a:r>
            <a:r>
              <a:rPr lang="en-US" sz="3200" b="1" dirty="0" err="1" smtClean="0"/>
              <a:t>Provinsi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52736"/>
            <a:ext cx="45720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V="1">
            <a:off x="4499992" y="1628800"/>
            <a:ext cx="1080120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08104" y="1340768"/>
            <a:ext cx="3161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Menu </a:t>
            </a:r>
            <a:r>
              <a:rPr lang="en-US" sz="2400" b="1" dirty="0" err="1" smtClean="0"/>
              <a:t>Beranda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Provinsi</a:t>
            </a:r>
            <a:endParaRPr lang="en-US" sz="2400" b="1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789040"/>
            <a:ext cx="500404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flipH="1">
            <a:off x="3203848" y="4149080"/>
            <a:ext cx="944488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740352" y="4941168"/>
            <a:ext cx="504056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0" y="4437112"/>
            <a:ext cx="32229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Menu edit </a:t>
            </a:r>
            <a:r>
              <a:rPr lang="en-US" sz="2800" b="1" dirty="0" err="1" smtClean="0"/>
              <a:t>informasi</a:t>
            </a:r>
            <a:endParaRPr lang="en-US" sz="2800" b="1" dirty="0" smtClean="0"/>
          </a:p>
          <a:p>
            <a:pPr algn="ctr"/>
            <a:r>
              <a:rPr lang="en-US" sz="2800" b="1" dirty="0" err="1" smtClean="0"/>
              <a:t>Provinsi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052736"/>
            <a:ext cx="471601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V="1">
            <a:off x="4788024" y="1556792"/>
            <a:ext cx="792088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92080" y="1268760"/>
            <a:ext cx="2987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Menu </a:t>
            </a:r>
            <a:r>
              <a:rPr lang="en-US" sz="2400" b="1" dirty="0" err="1" smtClean="0"/>
              <a:t>laporan</a:t>
            </a:r>
            <a:endParaRPr lang="en-US" sz="2400" b="1" dirty="0" smtClean="0"/>
          </a:p>
          <a:p>
            <a:pPr algn="ctr"/>
            <a:r>
              <a:rPr lang="en-US" sz="2400" b="1" dirty="0" err="1" smtClean="0"/>
              <a:t>rekapitulasi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Provinsi</a:t>
            </a:r>
            <a:endParaRPr lang="en-US" sz="2400" b="1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3861048"/>
            <a:ext cx="5148064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flipH="1">
            <a:off x="3491880" y="4149080"/>
            <a:ext cx="584448" cy="3516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5536" y="4437112"/>
            <a:ext cx="316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Laporan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nominatif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Provinsi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80728"/>
            <a:ext cx="435597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V="1">
            <a:off x="4283968" y="1700808"/>
            <a:ext cx="792088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04048" y="1484784"/>
            <a:ext cx="33185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Laporan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nominatif</a:t>
            </a:r>
            <a:endParaRPr lang="en-US" sz="3200" b="1" dirty="0" smtClean="0"/>
          </a:p>
          <a:p>
            <a:pPr algn="ctr"/>
            <a:r>
              <a:rPr lang="en-US" sz="3200" b="1" dirty="0" err="1" smtClean="0"/>
              <a:t>Provinsi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3573016"/>
            <a:ext cx="5436096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flipH="1">
            <a:off x="2915816" y="4293096"/>
            <a:ext cx="800472" cy="2796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4437112"/>
            <a:ext cx="3059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Cetak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laporan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Provinsi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80728"/>
            <a:ext cx="50040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flipV="1">
            <a:off x="4932040" y="1556792"/>
            <a:ext cx="792088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33698" y="1124744"/>
            <a:ext cx="3910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Menu  </a:t>
            </a:r>
            <a:r>
              <a:rPr lang="en-US" sz="2400" b="1" dirty="0" err="1" smtClean="0"/>
              <a:t>ubah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sandi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endParaRPr lang="en-US" sz="2400" b="1" dirty="0" smtClean="0"/>
          </a:p>
          <a:p>
            <a:pPr algn="ctr"/>
            <a:r>
              <a:rPr lang="en-US" sz="2400" b="1" dirty="0" err="1" smtClean="0"/>
              <a:t>provinsi</a:t>
            </a:r>
            <a:endParaRPr lang="en-US" sz="2400" b="1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24901" y="3861048"/>
            <a:ext cx="5119099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flipH="1">
            <a:off x="3203848" y="4365104"/>
            <a:ext cx="800472" cy="2796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8563" y="4509120"/>
            <a:ext cx="33116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Menu </a:t>
            </a:r>
            <a:r>
              <a:rPr lang="en-US" sz="2400" b="1" dirty="0" err="1" smtClean="0"/>
              <a:t>jika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ingin</a:t>
            </a:r>
            <a:r>
              <a:rPr lang="en-US" sz="2400" b="1" dirty="0" smtClean="0"/>
              <a:t> </a:t>
            </a:r>
          </a:p>
          <a:p>
            <a:pPr algn="ctr"/>
            <a:r>
              <a:rPr lang="en-US" sz="2400" b="1" dirty="0" smtClean="0"/>
              <a:t>Me-reset </a:t>
            </a:r>
            <a:r>
              <a:rPr lang="en-US" sz="2400" b="1" dirty="0" err="1" smtClean="0"/>
              <a:t>Kab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kota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4049688"/>
            <a:ext cx="507605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052736"/>
            <a:ext cx="4932040" cy="293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>
          <a:xfrm flipH="1">
            <a:off x="3275856" y="4365104"/>
            <a:ext cx="800472" cy="2796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932040" y="1556792"/>
            <a:ext cx="792088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580112" y="1196752"/>
            <a:ext cx="32564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Menu </a:t>
            </a:r>
            <a:r>
              <a:rPr lang="en-US" sz="2800" b="1" dirty="0" err="1" smtClean="0"/>
              <a:t>jika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Provinsi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Ingin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merubah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akun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Desa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Kelurahan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2" y="4581128"/>
            <a:ext cx="32564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Menu </a:t>
            </a:r>
            <a:r>
              <a:rPr lang="en-US" sz="2800" b="1" dirty="0" err="1" smtClean="0"/>
              <a:t>jika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Provinsi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Ingin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merubah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akun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err="1" smtClean="0"/>
              <a:t>Desa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Kelurahan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rcRect l="19000" t="15111" r="37500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160524173845.jpg"/>
          <p:cNvPicPr>
            <a:picLocks noChangeAspect="1"/>
          </p:cNvPicPr>
          <p:nvPr/>
        </p:nvPicPr>
        <p:blipFill>
          <a:blip r:embed="rId3" cstate="print"/>
          <a:srcRect b="2484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Group 3"/>
          <p:cNvGrpSpPr/>
          <p:nvPr/>
        </p:nvGrpSpPr>
        <p:grpSpPr>
          <a:xfrm>
            <a:off x="-14288" y="76200"/>
            <a:ext cx="9158288" cy="1889124"/>
            <a:chOff x="-14288" y="76200"/>
            <a:chExt cx="9158288" cy="1889124"/>
          </a:xfrm>
        </p:grpSpPr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14288" y="76200"/>
              <a:ext cx="9158288" cy="1889124"/>
              <a:chOff x="-14288" y="96838"/>
              <a:chExt cx="9158288" cy="1889124"/>
            </a:xfrm>
            <a:effectLst>
              <a:outerShdw blurRad="50800" dist="38100" dir="2700000" algn="tl" rotWithShape="0">
                <a:srgbClr val="FF0000">
                  <a:alpha val="40000"/>
                </a:srgbClr>
              </a:outerShdw>
            </a:effectLst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-14288" y="96838"/>
                <a:ext cx="9158288" cy="1889124"/>
                <a:chOff x="-14256" y="200002"/>
                <a:chExt cx="9158256" cy="1889463"/>
              </a:xfrm>
            </p:grpSpPr>
            <p:grpSp>
              <p:nvGrpSpPr>
                <p:cNvPr id="5" name="Group 22"/>
                <p:cNvGrpSpPr>
                  <a:grpSpLocks/>
                </p:cNvGrpSpPr>
                <p:nvPr/>
              </p:nvGrpSpPr>
              <p:grpSpPr bwMode="auto">
                <a:xfrm>
                  <a:off x="-14256" y="285728"/>
                  <a:ext cx="9158256" cy="831568"/>
                  <a:chOff x="-14256" y="285728"/>
                  <a:chExt cx="9158256" cy="831568"/>
                </a:xfrm>
              </p:grpSpPr>
              <p:grpSp>
                <p:nvGrpSpPr>
                  <p:cNvPr id="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-14256" y="500090"/>
                    <a:ext cx="9158256" cy="376306"/>
                    <a:chOff x="0" y="1828839"/>
                    <a:chExt cx="9144000" cy="304855"/>
                  </a:xfrm>
                </p:grpSpPr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0" y="1828839"/>
                      <a:ext cx="9144000" cy="153070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0" y="1981910"/>
                      <a:ext cx="9144000" cy="15178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/>
                  </p:spPr>
                  <p:style>
                    <a:lnRef idx="1">
                      <a:schemeClr val="accent3"/>
                    </a:lnRef>
                    <a:fillRef idx="3">
                      <a:schemeClr val="accent3"/>
                    </a:fillRef>
                    <a:effectRef idx="2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th-TH"/>
                    </a:p>
                  </p:txBody>
                </p:sp>
              </p:grpSp>
              <p:pic>
                <p:nvPicPr>
                  <p:cNvPr id="12" name="Picture 1" descr="logo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7786710" y="285728"/>
                    <a:ext cx="742563" cy="831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reflection blurRad="6350" stA="52000" endA="300" endPos="35000" dir="5400000" sy="-100000" algn="bl" rotWithShape="0"/>
                  </a:effectLst>
                </p:spPr>
              </p:pic>
            </p:grpSp>
            <p:pic>
              <p:nvPicPr>
                <p:cNvPr id="10" name="Picture 12" descr="garuda gud.png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00034" y="200002"/>
                  <a:ext cx="857256" cy="1889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14563" y="539750"/>
                <a:ext cx="4643437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ctr" fontAlgn="auto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Font typeface="Wingdings" pitchFamily="2" charset="2"/>
                  <a:buNone/>
                  <a:defRPr/>
                </a:pPr>
                <a:r>
                  <a:rPr lang="id-ID" sz="1550" dirty="0" smtClean="0">
                    <a:solidFill>
                      <a:srgbClr val="000000"/>
                    </a:solidFill>
                    <a:latin typeface="Rockwell Extra Bold" pitchFamily="18" charset="0"/>
                    <a:ea typeface="Verdana" pitchFamily="34" charset="0"/>
                    <a:cs typeface="Verdana" pitchFamily="34" charset="0"/>
                  </a:rPr>
                  <a:t>DITJEN BINA PEMERINTAHAN DESA</a:t>
                </a:r>
                <a:endParaRPr lang="en-US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34283" y="333306"/>
              <a:ext cx="3748655" cy="307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 smtClean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sz="155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411</Words>
  <Application>Microsoft Office PowerPoint</Application>
  <PresentationFormat>On-screen Show (4:3)</PresentationFormat>
  <Paragraphs>128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 Unicode MS</vt:lpstr>
      <vt:lpstr>Arial</vt:lpstr>
      <vt:lpstr>Calibri</vt:lpstr>
      <vt:lpstr>Comic Sans MS</vt:lpstr>
      <vt:lpstr>Cordia New</vt:lpstr>
      <vt:lpstr>Rockwell Extra Bold</vt:lpstr>
      <vt:lpstr>Verdana</vt:lpstr>
      <vt:lpstr>Wingdings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Xperience</cp:lastModifiedBy>
  <cp:revision>20</cp:revision>
  <dcterms:created xsi:type="dcterms:W3CDTF">2019-03-21T01:40:22Z</dcterms:created>
  <dcterms:modified xsi:type="dcterms:W3CDTF">2019-04-02T03:48:00Z</dcterms:modified>
</cp:coreProperties>
</file>